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2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1" r:id="rId2"/>
    <p:sldMasterId id="2147483684" r:id="rId3"/>
  </p:sldMasterIdLst>
  <p:notesMasterIdLst>
    <p:notesMasterId r:id="rId29"/>
  </p:notesMasterIdLst>
  <p:sldIdLst>
    <p:sldId id="560" r:id="rId4"/>
    <p:sldId id="564" r:id="rId5"/>
    <p:sldId id="309" r:id="rId6"/>
    <p:sldId id="565" r:id="rId7"/>
    <p:sldId id="567" r:id="rId8"/>
    <p:sldId id="411" r:id="rId9"/>
    <p:sldId id="587" r:id="rId10"/>
    <p:sldId id="588" r:id="rId11"/>
    <p:sldId id="289" r:id="rId12"/>
    <p:sldId id="284" r:id="rId13"/>
    <p:sldId id="589" r:id="rId14"/>
    <p:sldId id="398" r:id="rId15"/>
    <p:sldId id="317" r:id="rId16"/>
    <p:sldId id="277" r:id="rId17"/>
    <p:sldId id="529" r:id="rId18"/>
    <p:sldId id="530" r:id="rId19"/>
    <p:sldId id="543" r:id="rId20"/>
    <p:sldId id="532" r:id="rId21"/>
    <p:sldId id="592" r:id="rId22"/>
    <p:sldId id="593" r:id="rId23"/>
    <p:sldId id="533" r:id="rId24"/>
    <p:sldId id="534" r:id="rId25"/>
    <p:sldId id="535" r:id="rId26"/>
    <p:sldId id="590" r:id="rId27"/>
    <p:sldId id="379" r:id="rId28"/>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224" autoAdjust="0"/>
  </p:normalViewPr>
  <p:slideViewPr>
    <p:cSldViewPr>
      <p:cViewPr varScale="1">
        <p:scale>
          <a:sx n="81" d="100"/>
          <a:sy n="81" d="100"/>
        </p:scale>
        <p:origin x="78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1E1A11-7F47-4A6E-A653-5EA1540F235A}" type="datetimeFigureOut">
              <a:rPr lang="da-DK" smtClean="0"/>
              <a:t>08-03-2021</a:t>
            </a:fld>
            <a:endParaRPr lang="da-DK"/>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178936-2633-4429-A7A2-4DF3F9268CA7}" type="slidenum">
              <a:rPr lang="da-DK" smtClean="0"/>
              <a:t>‹#›</a:t>
            </a:fld>
            <a:endParaRPr lang="da-DK"/>
          </a:p>
        </p:txBody>
      </p:sp>
    </p:spTree>
    <p:extLst>
      <p:ext uri="{BB962C8B-B14F-4D97-AF65-F5344CB8AC3E}">
        <p14:creationId xmlns:p14="http://schemas.microsoft.com/office/powerpoint/2010/main" val="4076193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0C85BA-D17F-4A76-AFC9-24BE0C6A2F33}"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19890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60C85BA-D17F-4A76-AFC9-24BE0C6A2F33}" type="slidenum">
              <a:rPr lang="da-DK" smtClean="0">
                <a:solidFill>
                  <a:prstClr val="black"/>
                </a:solidFill>
              </a:rPr>
              <a:pPr/>
              <a:t>8</a:t>
            </a:fld>
            <a:endParaRPr lang="da-DK">
              <a:solidFill>
                <a:prstClr val="black"/>
              </a:solidFill>
            </a:endParaRPr>
          </a:p>
        </p:txBody>
      </p:sp>
    </p:spTree>
    <p:extLst>
      <p:ext uri="{BB962C8B-B14F-4D97-AF65-F5344CB8AC3E}">
        <p14:creationId xmlns:p14="http://schemas.microsoft.com/office/powerpoint/2010/main" val="1019890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3588" cy="3429000"/>
          </a:xfrm>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F60C85BA-D17F-4A76-AFC9-24BE0C6A2F33}" type="slidenum">
              <a:rPr lang="da-DK" smtClean="0">
                <a:solidFill>
                  <a:prstClr val="black"/>
                </a:solidFill>
              </a:rPr>
              <a:pPr/>
              <a:t>25</a:t>
            </a:fld>
            <a:endParaRPr lang="da-DK">
              <a:solidFill>
                <a:prstClr val="black"/>
              </a:solidFill>
            </a:endParaRPr>
          </a:p>
        </p:txBody>
      </p:sp>
    </p:spTree>
    <p:extLst>
      <p:ext uri="{BB962C8B-B14F-4D97-AF65-F5344CB8AC3E}">
        <p14:creationId xmlns:p14="http://schemas.microsoft.com/office/powerpoint/2010/main" val="311376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36"/>
            <a:ext cx="7772400" cy="1470025"/>
          </a:xfrm>
        </p:spPr>
        <p:txBody>
          <a:bodyPr/>
          <a:lstStyle/>
          <a:p>
            <a:r>
              <a:rPr lang="da-DK" noProof="0"/>
              <a:t>Klik for at redigere i master</a:t>
            </a:r>
            <a:endParaRPr lang="en-GB" noProof="0"/>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noProof="0"/>
              <a:t>Klik for at redigere i master</a:t>
            </a:r>
            <a:endParaRPr lang="en-GB" noProof="0"/>
          </a:p>
        </p:txBody>
      </p:sp>
      <p:sp>
        <p:nvSpPr>
          <p:cNvPr id="4" name="Pladsholder til dato 3"/>
          <p:cNvSpPr>
            <a:spLocks noGrp="1"/>
          </p:cNvSpPr>
          <p:nvPr>
            <p:ph type="dt" sz="half" idx="10"/>
          </p:nvPr>
        </p:nvSpPr>
        <p:spPr/>
        <p:txBody>
          <a:bodyPr/>
          <a:lstStyle>
            <a:lvl1pPr>
              <a:defRPr smtClean="0"/>
            </a:lvl1pPr>
          </a:lstStyle>
          <a:p>
            <a:pPr>
              <a:defRPr/>
            </a:pPr>
            <a:endParaRPr lang="da-DK" dirty="0"/>
          </a:p>
        </p:txBody>
      </p:sp>
      <p:sp>
        <p:nvSpPr>
          <p:cNvPr id="5" name="Pladsholder til sidefod 4"/>
          <p:cNvSpPr>
            <a:spLocks noGrp="1"/>
          </p:cNvSpPr>
          <p:nvPr>
            <p:ph type="ftr" sz="quarter" idx="11"/>
          </p:nvPr>
        </p:nvSpPr>
        <p:spPr/>
        <p:txBody>
          <a:bodyPr/>
          <a:lstStyle>
            <a:lvl1pPr>
              <a:defRPr smtClean="0"/>
            </a:lvl1pPr>
          </a:lstStyle>
          <a:p>
            <a:pPr>
              <a:defRPr/>
            </a:pPr>
            <a:endParaRPr lang="da-DK" dirty="0"/>
          </a:p>
        </p:txBody>
      </p:sp>
      <p:sp>
        <p:nvSpPr>
          <p:cNvPr id="6" name="Pladsholder til diasnummer 5"/>
          <p:cNvSpPr>
            <a:spLocks noGrp="1"/>
          </p:cNvSpPr>
          <p:nvPr>
            <p:ph type="sldNum" sz="quarter" idx="12"/>
          </p:nvPr>
        </p:nvSpPr>
        <p:spPr/>
        <p:txBody>
          <a:bodyPr/>
          <a:lstStyle>
            <a:lvl1pPr>
              <a:defRPr smtClean="0"/>
            </a:lvl1pPr>
          </a:lstStyle>
          <a:p>
            <a:pPr>
              <a:defRPr/>
            </a:pPr>
            <a:fld id="{EF542852-9FDB-41EF-97B8-5F3A6607AA14}" type="slidenum">
              <a:rPr lang="en-US"/>
              <a:pPr>
                <a:defRPr/>
              </a:pPr>
              <a:t>‹#›</a:t>
            </a:fld>
            <a:endParaRPr lang="en-US" dirty="0"/>
          </a:p>
        </p:txBody>
      </p:sp>
    </p:spTree>
    <p:extLst>
      <p:ext uri="{BB962C8B-B14F-4D97-AF65-F5344CB8AC3E}">
        <p14:creationId xmlns:p14="http://schemas.microsoft.com/office/powerpoint/2010/main" val="97707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24"/>
            <a:ext cx="8229600" cy="1139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DD2CC32C-2B3F-4775-ADC5-25F646C5B7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205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8774" y="490662"/>
            <a:ext cx="8425693" cy="562074"/>
          </a:xfrm>
        </p:spPr>
        <p:txBody>
          <a:bodyPr>
            <a:normAutofit/>
          </a:bodyPr>
          <a:lstStyle>
            <a:lvl1pPr algn="l">
              <a:defRPr sz="3000" b="1">
                <a:solidFill>
                  <a:srgbClr val="00375E"/>
                </a:solidFill>
              </a:defRPr>
            </a:lvl1pPr>
          </a:lstStyle>
          <a:p>
            <a:r>
              <a:rPr lang="da-DK" dirty="0"/>
              <a:t>Overskrift</a:t>
            </a:r>
          </a:p>
        </p:txBody>
      </p:sp>
      <p:sp>
        <p:nvSpPr>
          <p:cNvPr id="3" name="Pladsholder til indhold 2"/>
          <p:cNvSpPr>
            <a:spLocks noGrp="1"/>
          </p:cNvSpPr>
          <p:nvPr>
            <p:ph idx="1"/>
          </p:nvPr>
        </p:nvSpPr>
        <p:spPr>
          <a:xfrm>
            <a:off x="358774" y="1124744"/>
            <a:ext cx="8425693" cy="5004593"/>
          </a:xfrm>
          <a:prstGeom prst="rect">
            <a:avLst/>
          </a:prstGeom>
        </p:spPr>
        <p:txBody>
          <a:bodyPr/>
          <a:lstStyle>
            <a:lvl1pPr marL="342900" indent="-342900">
              <a:buClr>
                <a:srgbClr val="FF590D"/>
              </a:buClr>
              <a:buFont typeface="Wingdings" pitchFamily="2" charset="2"/>
              <a:buChar char="§"/>
              <a:defRPr/>
            </a:lvl1pPr>
            <a:lvl2pPr marL="742950" indent="-285750">
              <a:buClr>
                <a:srgbClr val="FF590D"/>
              </a:buClr>
              <a:buFont typeface="Wingdings" pitchFamily="2" charset="2"/>
              <a:buChar char="§"/>
              <a:defRPr/>
            </a:lvl2pPr>
            <a:lvl3pPr marL="1143000" indent="-228600">
              <a:buClr>
                <a:srgbClr val="FF590D"/>
              </a:buClr>
              <a:buFont typeface="Wingdings" pitchFamily="2" charset="2"/>
              <a:buChar char="§"/>
              <a:defRPr/>
            </a:lvl3pPr>
            <a:lvl4pPr marL="1600200" indent="-228600">
              <a:buClr>
                <a:srgbClr val="FF590D"/>
              </a:buClr>
              <a:buFont typeface="Wingdings" pitchFamily="2" charset="2"/>
              <a:buChar char="§"/>
              <a:defRPr/>
            </a:lvl4pPr>
            <a:lvl5pPr marL="2057400" indent="-228600">
              <a:buClr>
                <a:srgbClr val="FF590D"/>
              </a:buClr>
              <a:buFont typeface="Wingdings" pitchFamily="2" charset="2"/>
              <a:buChar char="§"/>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dato 9"/>
          <p:cNvSpPr>
            <a:spLocks noGrp="1"/>
          </p:cNvSpPr>
          <p:nvPr>
            <p:ph type="dt" sz="half" idx="14"/>
          </p:nvPr>
        </p:nvSpPr>
        <p:spPr/>
        <p:txBody>
          <a:bodyPr/>
          <a:lstStyle/>
          <a:p>
            <a:r>
              <a:rPr lang="da-DK"/>
              <a:t>29-01-2018</a:t>
            </a:r>
            <a:endParaRPr lang="da-DK" dirty="0"/>
          </a:p>
        </p:txBody>
      </p:sp>
      <p:sp>
        <p:nvSpPr>
          <p:cNvPr id="11" name="Pladsholder til sidefod 10"/>
          <p:cNvSpPr>
            <a:spLocks noGrp="1"/>
          </p:cNvSpPr>
          <p:nvPr>
            <p:ph type="ftr" sz="quarter" idx="15"/>
          </p:nvPr>
        </p:nvSpPr>
        <p:spPr/>
        <p:txBody>
          <a:bodyPr/>
          <a:lstStyle/>
          <a:p>
            <a:pPr algn="l"/>
            <a:r>
              <a:rPr lang="da-DK"/>
              <a:t>EUDP STRATEGI 2016-2019</a:t>
            </a:r>
            <a:endParaRPr lang="da-DK" b="1" dirty="0"/>
          </a:p>
        </p:txBody>
      </p:sp>
      <p:sp>
        <p:nvSpPr>
          <p:cNvPr id="12" name="Pladsholder til diasnummer 11"/>
          <p:cNvSpPr>
            <a:spLocks noGrp="1"/>
          </p:cNvSpPr>
          <p:nvPr>
            <p:ph type="sldNum" sz="quarter" idx="16"/>
          </p:nvPr>
        </p:nvSpPr>
        <p:spPr/>
        <p:txBody>
          <a:bodyPr/>
          <a:lstStyle/>
          <a:p>
            <a:r>
              <a:rPr lang="da-DK" sz="1000" dirty="0"/>
              <a:t>Slide</a:t>
            </a:r>
            <a:r>
              <a:rPr lang="da-DK" dirty="0"/>
              <a:t> </a:t>
            </a:r>
            <a:fld id="{53928B5A-D303-462C-A46B-F90B9D650458}" type="slidenum">
              <a:rPr lang="da-DK" b="1" smtClean="0"/>
              <a:pPr/>
              <a:t>‹#›</a:t>
            </a:fld>
            <a:endParaRPr lang="da-DK" b="1" dirty="0"/>
          </a:p>
        </p:txBody>
      </p:sp>
    </p:spTree>
    <p:extLst>
      <p:ext uri="{BB962C8B-B14F-4D97-AF65-F5344CB8AC3E}">
        <p14:creationId xmlns:p14="http://schemas.microsoft.com/office/powerpoint/2010/main" val="2916393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58774" y="368660"/>
            <a:ext cx="8389689" cy="5760678"/>
          </a:xfrm>
          <a:prstGeom prst="rect">
            <a:avLst/>
          </a:prstGeom>
        </p:spPr>
        <p:txBody>
          <a:bodyPr/>
          <a:lstStyle>
            <a:lvl1pPr marL="342900" indent="-342900">
              <a:buClr>
                <a:srgbClr val="FF590D"/>
              </a:buClr>
              <a:buFont typeface="Wingdings" pitchFamily="2" charset="2"/>
              <a:buChar char="§"/>
              <a:defRPr/>
            </a:lvl1pPr>
            <a:lvl2pPr marL="742950" indent="-285750">
              <a:buClr>
                <a:srgbClr val="FF590D"/>
              </a:buClr>
              <a:buFont typeface="Wingdings" pitchFamily="2" charset="2"/>
              <a:buChar char="§"/>
              <a:defRPr/>
            </a:lvl2pPr>
            <a:lvl3pPr marL="1143000" indent="-228600">
              <a:buClr>
                <a:srgbClr val="FF590D"/>
              </a:buClr>
              <a:buFont typeface="Wingdings" pitchFamily="2" charset="2"/>
              <a:buChar char="§"/>
              <a:defRPr/>
            </a:lvl3pPr>
            <a:lvl4pPr marL="1600200" indent="-228600">
              <a:buClr>
                <a:srgbClr val="FF590D"/>
              </a:buClr>
              <a:buFont typeface="Wingdings" pitchFamily="2" charset="2"/>
              <a:buChar char="§"/>
              <a:defRPr/>
            </a:lvl4pPr>
            <a:lvl5pPr marL="2057400" indent="-228600">
              <a:buClr>
                <a:srgbClr val="FF590D"/>
              </a:buClr>
              <a:buFont typeface="Wingdings" pitchFamily="2" charset="2"/>
              <a:buChar char="§"/>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dato 9"/>
          <p:cNvSpPr>
            <a:spLocks noGrp="1"/>
          </p:cNvSpPr>
          <p:nvPr>
            <p:ph type="dt" sz="half" idx="14"/>
          </p:nvPr>
        </p:nvSpPr>
        <p:spPr/>
        <p:txBody>
          <a:bodyPr/>
          <a:lstStyle/>
          <a:p>
            <a:r>
              <a:rPr lang="da-DK"/>
              <a:t>29-01-2018</a:t>
            </a:r>
            <a:endParaRPr lang="da-DK" dirty="0"/>
          </a:p>
        </p:txBody>
      </p:sp>
      <p:sp>
        <p:nvSpPr>
          <p:cNvPr id="11" name="Pladsholder til sidefod 10"/>
          <p:cNvSpPr>
            <a:spLocks noGrp="1"/>
          </p:cNvSpPr>
          <p:nvPr>
            <p:ph type="ftr" sz="quarter" idx="15"/>
          </p:nvPr>
        </p:nvSpPr>
        <p:spPr/>
        <p:txBody>
          <a:bodyPr/>
          <a:lstStyle/>
          <a:p>
            <a:pPr algn="l"/>
            <a:r>
              <a:rPr lang="da-DK"/>
              <a:t>EUDP STRATEGI 2016-2019</a:t>
            </a:r>
            <a:endParaRPr lang="da-DK" b="1" dirty="0"/>
          </a:p>
        </p:txBody>
      </p:sp>
      <p:sp>
        <p:nvSpPr>
          <p:cNvPr id="12" name="Pladsholder til diasnummer 11"/>
          <p:cNvSpPr>
            <a:spLocks noGrp="1"/>
          </p:cNvSpPr>
          <p:nvPr>
            <p:ph type="sldNum" sz="quarter" idx="16"/>
          </p:nvPr>
        </p:nvSpPr>
        <p:spPr/>
        <p:txBody>
          <a:bodyPr/>
          <a:lstStyle/>
          <a:p>
            <a:r>
              <a:rPr lang="da-DK" sz="1000" dirty="0"/>
              <a:t>Slide</a:t>
            </a:r>
            <a:r>
              <a:rPr lang="da-DK" dirty="0"/>
              <a:t> </a:t>
            </a:r>
            <a:fld id="{53928B5A-D303-462C-A46B-F90B9D650458}" type="slidenum">
              <a:rPr lang="da-DK" b="1" smtClean="0"/>
              <a:pPr/>
              <a:t>‹#›</a:t>
            </a:fld>
            <a:endParaRPr lang="da-DK" b="1" dirty="0"/>
          </a:p>
        </p:txBody>
      </p:sp>
    </p:spTree>
    <p:extLst>
      <p:ext uri="{BB962C8B-B14F-4D97-AF65-F5344CB8AC3E}">
        <p14:creationId xmlns:p14="http://schemas.microsoft.com/office/powerpoint/2010/main" val="3198353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8775" y="490662"/>
            <a:ext cx="8425693" cy="562074"/>
          </a:xfrm>
        </p:spPr>
        <p:txBody>
          <a:bodyPr>
            <a:normAutofit/>
          </a:bodyPr>
          <a:lstStyle>
            <a:lvl1pPr algn="l">
              <a:defRPr sz="3000" b="1">
                <a:solidFill>
                  <a:srgbClr val="00375E"/>
                </a:solidFill>
              </a:defRPr>
            </a:lvl1pPr>
          </a:lstStyle>
          <a:p>
            <a:r>
              <a:rPr lang="da-DK" dirty="0"/>
              <a:t>Overskrift</a:t>
            </a:r>
          </a:p>
        </p:txBody>
      </p:sp>
      <p:sp>
        <p:nvSpPr>
          <p:cNvPr id="3" name="Pladsholder til indhold 2"/>
          <p:cNvSpPr>
            <a:spLocks noGrp="1"/>
          </p:cNvSpPr>
          <p:nvPr>
            <p:ph idx="1"/>
          </p:nvPr>
        </p:nvSpPr>
        <p:spPr>
          <a:xfrm>
            <a:off x="358775" y="1124744"/>
            <a:ext cx="8425693" cy="5004555"/>
          </a:xfrm>
          <a:prstGeom prst="rect">
            <a:avLst/>
          </a:prstGeom>
        </p:spPr>
        <p:txBody>
          <a:bodyPr/>
          <a:lstStyle>
            <a:lvl1pPr marL="342900" indent="-342900">
              <a:buClr>
                <a:srgbClr val="FF590D"/>
              </a:buClr>
              <a:buFont typeface="Wingdings" pitchFamily="2" charset="2"/>
              <a:buChar char="§"/>
              <a:defRPr/>
            </a:lvl1pPr>
            <a:lvl2pPr marL="742950" indent="-285750">
              <a:buClr>
                <a:srgbClr val="FF590D"/>
              </a:buClr>
              <a:buFont typeface="Wingdings" pitchFamily="2" charset="2"/>
              <a:buChar char="§"/>
              <a:defRPr/>
            </a:lvl2pPr>
            <a:lvl3pPr marL="1143000" indent="-228600">
              <a:buClr>
                <a:srgbClr val="FF590D"/>
              </a:buClr>
              <a:buFont typeface="Wingdings" pitchFamily="2" charset="2"/>
              <a:buChar char="§"/>
              <a:defRPr/>
            </a:lvl3pPr>
            <a:lvl4pPr marL="1600200" indent="-228600">
              <a:buClr>
                <a:srgbClr val="FF590D"/>
              </a:buClr>
              <a:buFont typeface="Wingdings" pitchFamily="2" charset="2"/>
              <a:buChar char="§"/>
              <a:defRPr/>
            </a:lvl4pPr>
            <a:lvl5pPr marL="2057400" indent="-228600">
              <a:buClr>
                <a:srgbClr val="FF590D"/>
              </a:buClr>
              <a:buFont typeface="Wingdings" pitchFamily="2" charset="2"/>
              <a:buChar char="§"/>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dato 9"/>
          <p:cNvSpPr>
            <a:spLocks noGrp="1"/>
          </p:cNvSpPr>
          <p:nvPr>
            <p:ph type="dt" sz="half" idx="14"/>
          </p:nvPr>
        </p:nvSpPr>
        <p:spPr/>
        <p:txBody>
          <a:bodyPr/>
          <a:lstStyle/>
          <a:p>
            <a:r>
              <a:rPr lang="da-DK"/>
              <a:t>29-01-2018</a:t>
            </a:r>
            <a:endParaRPr lang="da-DK" dirty="0"/>
          </a:p>
        </p:txBody>
      </p:sp>
      <p:sp>
        <p:nvSpPr>
          <p:cNvPr id="11" name="Pladsholder til sidefod 10"/>
          <p:cNvSpPr>
            <a:spLocks noGrp="1"/>
          </p:cNvSpPr>
          <p:nvPr>
            <p:ph type="ftr" sz="quarter" idx="15"/>
          </p:nvPr>
        </p:nvSpPr>
        <p:spPr/>
        <p:txBody>
          <a:bodyPr/>
          <a:lstStyle/>
          <a:p>
            <a:pPr algn="l"/>
            <a:r>
              <a:rPr lang="da-DK"/>
              <a:t>EUDP STRATEGI 2016-2019</a:t>
            </a:r>
            <a:endParaRPr lang="da-DK" b="1" dirty="0"/>
          </a:p>
        </p:txBody>
      </p:sp>
      <p:sp>
        <p:nvSpPr>
          <p:cNvPr id="12" name="Pladsholder til diasnummer 11"/>
          <p:cNvSpPr>
            <a:spLocks noGrp="1"/>
          </p:cNvSpPr>
          <p:nvPr>
            <p:ph type="sldNum" sz="quarter" idx="16"/>
          </p:nvPr>
        </p:nvSpPr>
        <p:spPr/>
        <p:txBody>
          <a:bodyPr/>
          <a:lstStyle/>
          <a:p>
            <a:r>
              <a:rPr lang="da-DK" sz="1000" dirty="0"/>
              <a:t>Slide</a:t>
            </a:r>
            <a:r>
              <a:rPr lang="da-DK" dirty="0"/>
              <a:t> </a:t>
            </a:r>
            <a:fld id="{53928B5A-D303-462C-A46B-F90B9D650458}" type="slidenum">
              <a:rPr lang="da-DK" b="1" smtClean="0"/>
              <a:pPr/>
              <a:t>‹#›</a:t>
            </a:fld>
            <a:endParaRPr lang="da-DK" b="1" dirty="0"/>
          </a:p>
        </p:txBody>
      </p:sp>
      <p:sp>
        <p:nvSpPr>
          <p:cNvPr id="7" name="Rektangel 6"/>
          <p:cNvSpPr/>
          <p:nvPr userDrawn="1"/>
        </p:nvSpPr>
        <p:spPr>
          <a:xfrm>
            <a:off x="0" y="1124744"/>
            <a:ext cx="287524" cy="5004556"/>
          </a:xfrm>
          <a:prstGeom prst="rect">
            <a:avLst/>
          </a:prstGeom>
          <a:solidFill>
            <a:srgbClr val="00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Pladsholder til tekst 4"/>
          <p:cNvSpPr>
            <a:spLocks noGrp="1"/>
          </p:cNvSpPr>
          <p:nvPr>
            <p:ph type="body" sz="quarter" idx="17" hasCustomPrompt="1"/>
          </p:nvPr>
        </p:nvSpPr>
        <p:spPr>
          <a:xfrm flipV="1">
            <a:off x="4117" y="1160748"/>
            <a:ext cx="283407" cy="2015901"/>
          </a:xfrm>
          <a:prstGeom prst="rect">
            <a:avLst/>
          </a:prstGeom>
        </p:spPr>
        <p:txBody>
          <a:bodyPr vert="vert" anchor="ctr" anchorCtr="0">
            <a:noAutofit/>
          </a:bodyPr>
          <a:lstStyle>
            <a:lvl1pPr marL="0" indent="0" algn="r">
              <a:buNone/>
              <a:defRPr sz="1400">
                <a:solidFill>
                  <a:schemeClr val="bg1"/>
                </a:solidFill>
              </a:defRPr>
            </a:lvl1pPr>
          </a:lstStyle>
          <a:p>
            <a:pPr lvl="0"/>
            <a:r>
              <a:rPr lang="da-DK" sz="2000" dirty="0"/>
              <a:t>Skriv her</a:t>
            </a:r>
            <a:endParaRPr lang="da-DK" dirty="0"/>
          </a:p>
        </p:txBody>
      </p:sp>
    </p:spTree>
    <p:extLst>
      <p:ext uri="{BB962C8B-B14F-4D97-AF65-F5344CB8AC3E}">
        <p14:creationId xmlns:p14="http://schemas.microsoft.com/office/powerpoint/2010/main" val="3575483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4" name="Rektangel 3"/>
          <p:cNvSpPr/>
          <p:nvPr userDrawn="1"/>
        </p:nvSpPr>
        <p:spPr>
          <a:xfrm>
            <a:off x="468313" y="1124744"/>
            <a:ext cx="8208143" cy="50045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358775" y="490662"/>
            <a:ext cx="8425693" cy="562074"/>
          </a:xfrm>
        </p:spPr>
        <p:txBody>
          <a:bodyPr>
            <a:normAutofit/>
          </a:bodyPr>
          <a:lstStyle>
            <a:lvl1pPr algn="l">
              <a:defRPr sz="3000" b="1">
                <a:solidFill>
                  <a:srgbClr val="00375E"/>
                </a:solidFill>
              </a:defRPr>
            </a:lvl1pPr>
          </a:lstStyle>
          <a:p>
            <a:r>
              <a:rPr lang="da-DK" dirty="0"/>
              <a:t>Overskrift</a:t>
            </a:r>
          </a:p>
        </p:txBody>
      </p:sp>
      <p:sp>
        <p:nvSpPr>
          <p:cNvPr id="3" name="Pladsholder til indhold 2"/>
          <p:cNvSpPr>
            <a:spLocks noGrp="1"/>
          </p:cNvSpPr>
          <p:nvPr>
            <p:ph idx="1"/>
          </p:nvPr>
        </p:nvSpPr>
        <p:spPr>
          <a:xfrm>
            <a:off x="358775" y="1124745"/>
            <a:ext cx="8425693" cy="5004593"/>
          </a:xfrm>
          <a:prstGeom prst="rect">
            <a:avLst/>
          </a:prstGeom>
          <a:solidFill>
            <a:schemeClr val="bg2"/>
          </a:solidFill>
        </p:spPr>
        <p:txBody>
          <a:bodyPr/>
          <a:lstStyle>
            <a:lvl1pPr marL="342900" indent="-342900">
              <a:buClr>
                <a:srgbClr val="FF590D"/>
              </a:buClr>
              <a:buFont typeface="Wingdings" pitchFamily="2" charset="2"/>
              <a:buChar char="§"/>
              <a:defRPr/>
            </a:lvl1pPr>
            <a:lvl2pPr marL="742950" indent="-285750">
              <a:buClr>
                <a:srgbClr val="FF590D"/>
              </a:buClr>
              <a:buFont typeface="Wingdings" pitchFamily="2" charset="2"/>
              <a:buChar char="§"/>
              <a:defRPr/>
            </a:lvl2pPr>
            <a:lvl3pPr marL="1143000" indent="-228600">
              <a:buClr>
                <a:srgbClr val="FF590D"/>
              </a:buClr>
              <a:buFont typeface="Wingdings" pitchFamily="2" charset="2"/>
              <a:buChar char="§"/>
              <a:defRPr/>
            </a:lvl3pPr>
            <a:lvl4pPr marL="1600200" indent="-228600">
              <a:buClr>
                <a:srgbClr val="FF590D"/>
              </a:buClr>
              <a:buFont typeface="Wingdings" pitchFamily="2" charset="2"/>
              <a:buChar char="§"/>
              <a:defRPr/>
            </a:lvl4pPr>
            <a:lvl5pPr marL="2057400" indent="-228600">
              <a:buClr>
                <a:srgbClr val="FF590D"/>
              </a:buClr>
              <a:buFont typeface="Wingdings" pitchFamily="2" charset="2"/>
              <a:buChar char="§"/>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dato 9"/>
          <p:cNvSpPr>
            <a:spLocks noGrp="1"/>
          </p:cNvSpPr>
          <p:nvPr>
            <p:ph type="dt" sz="half" idx="14"/>
          </p:nvPr>
        </p:nvSpPr>
        <p:spPr>
          <a:xfrm>
            <a:off x="2879616" y="6248532"/>
            <a:ext cx="2133600" cy="365125"/>
          </a:xfrm>
        </p:spPr>
        <p:txBody>
          <a:bodyPr/>
          <a:lstStyle/>
          <a:p>
            <a:r>
              <a:rPr lang="da-DK"/>
              <a:t>29-01-2018</a:t>
            </a:r>
            <a:endParaRPr lang="da-DK" dirty="0"/>
          </a:p>
        </p:txBody>
      </p:sp>
      <p:sp>
        <p:nvSpPr>
          <p:cNvPr id="11" name="Pladsholder til sidefod 10"/>
          <p:cNvSpPr>
            <a:spLocks noGrp="1"/>
          </p:cNvSpPr>
          <p:nvPr>
            <p:ph type="ftr" sz="quarter" idx="15"/>
          </p:nvPr>
        </p:nvSpPr>
        <p:spPr/>
        <p:txBody>
          <a:bodyPr/>
          <a:lstStyle/>
          <a:p>
            <a:pPr algn="l"/>
            <a:r>
              <a:rPr lang="da-DK"/>
              <a:t>EUDP STRATEGI 2016-2019</a:t>
            </a:r>
            <a:endParaRPr lang="da-DK" b="1" dirty="0"/>
          </a:p>
        </p:txBody>
      </p:sp>
      <p:sp>
        <p:nvSpPr>
          <p:cNvPr id="12" name="Pladsholder til diasnummer 11"/>
          <p:cNvSpPr>
            <a:spLocks noGrp="1"/>
          </p:cNvSpPr>
          <p:nvPr>
            <p:ph type="sldNum" sz="quarter" idx="16"/>
          </p:nvPr>
        </p:nvSpPr>
        <p:spPr/>
        <p:txBody>
          <a:bodyPr/>
          <a:lstStyle/>
          <a:p>
            <a:r>
              <a:rPr lang="da-DK" sz="1000" dirty="0"/>
              <a:t>Slide</a:t>
            </a:r>
            <a:r>
              <a:rPr lang="da-DK" dirty="0"/>
              <a:t> </a:t>
            </a:r>
            <a:fld id="{53928B5A-D303-462C-A46B-F90B9D650458}" type="slidenum">
              <a:rPr lang="da-DK" b="1" smtClean="0"/>
              <a:pPr/>
              <a:t>‹#›</a:t>
            </a:fld>
            <a:endParaRPr lang="da-DK" b="1" dirty="0"/>
          </a:p>
        </p:txBody>
      </p:sp>
      <p:sp>
        <p:nvSpPr>
          <p:cNvPr id="7" name="Rektangel 6"/>
          <p:cNvSpPr/>
          <p:nvPr userDrawn="1"/>
        </p:nvSpPr>
        <p:spPr>
          <a:xfrm>
            <a:off x="0" y="1124744"/>
            <a:ext cx="287524" cy="5004594"/>
          </a:xfrm>
          <a:prstGeom prst="rect">
            <a:avLst/>
          </a:prstGeom>
          <a:solidFill>
            <a:srgbClr val="00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Pladsholder til tekst 4"/>
          <p:cNvSpPr>
            <a:spLocks noGrp="1"/>
          </p:cNvSpPr>
          <p:nvPr>
            <p:ph type="body" sz="quarter" idx="17" hasCustomPrompt="1"/>
          </p:nvPr>
        </p:nvSpPr>
        <p:spPr>
          <a:xfrm flipV="1">
            <a:off x="4117" y="1160748"/>
            <a:ext cx="283407" cy="2015901"/>
          </a:xfrm>
          <a:prstGeom prst="rect">
            <a:avLst/>
          </a:prstGeom>
        </p:spPr>
        <p:txBody>
          <a:bodyPr vert="vert" anchor="ctr" anchorCtr="0">
            <a:noAutofit/>
          </a:bodyPr>
          <a:lstStyle>
            <a:lvl1pPr marL="0" indent="0" algn="r">
              <a:buNone/>
              <a:defRPr sz="1400">
                <a:solidFill>
                  <a:schemeClr val="bg1"/>
                </a:solidFill>
              </a:defRPr>
            </a:lvl1pPr>
          </a:lstStyle>
          <a:p>
            <a:pPr lvl="0"/>
            <a:r>
              <a:rPr lang="da-DK" sz="2000" dirty="0"/>
              <a:t>Skriv her</a:t>
            </a:r>
            <a:endParaRPr lang="da-DK" dirty="0"/>
          </a:p>
        </p:txBody>
      </p:sp>
    </p:spTree>
    <p:extLst>
      <p:ext uri="{BB962C8B-B14F-4D97-AF65-F5344CB8AC3E}">
        <p14:creationId xmlns:p14="http://schemas.microsoft.com/office/powerpoint/2010/main" val="3436114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sp>
        <p:nvSpPr>
          <p:cNvPr id="13" name="Rektangel 12"/>
          <p:cNvSpPr/>
          <p:nvPr userDrawn="1"/>
        </p:nvSpPr>
        <p:spPr>
          <a:xfrm>
            <a:off x="0" y="1124744"/>
            <a:ext cx="287524" cy="5004594"/>
          </a:xfrm>
          <a:prstGeom prst="rect">
            <a:avLst/>
          </a:prstGeom>
          <a:solidFill>
            <a:srgbClr val="00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Pladsholder til billede 7"/>
          <p:cNvSpPr>
            <a:spLocks noGrp="1"/>
          </p:cNvSpPr>
          <p:nvPr>
            <p:ph type="pic" sz="quarter" idx="18" hasCustomPrompt="1"/>
          </p:nvPr>
        </p:nvSpPr>
        <p:spPr>
          <a:xfrm>
            <a:off x="4644008" y="1124744"/>
            <a:ext cx="4104456" cy="5004594"/>
          </a:xfrm>
          <a:prstGeom prst="rect">
            <a:avLst/>
          </a:prstGeom>
          <a:noFill/>
        </p:spPr>
        <p:txBody>
          <a:bodyPr>
            <a:normAutofit/>
          </a:bodyPr>
          <a:lstStyle>
            <a:lvl1pPr marL="457200" indent="-457200">
              <a:buFont typeface="Arial" pitchFamily="34" charset="0"/>
              <a:buChar char="•"/>
              <a:defRPr sz="3200"/>
            </a:lvl1pPr>
          </a:lstStyle>
          <a:p>
            <a:r>
              <a:rPr lang="da-DK" dirty="0"/>
              <a:t>Billede</a:t>
            </a:r>
          </a:p>
        </p:txBody>
      </p:sp>
      <p:sp>
        <p:nvSpPr>
          <p:cNvPr id="5" name="Pladsholder til tekst 4"/>
          <p:cNvSpPr>
            <a:spLocks noGrp="1"/>
          </p:cNvSpPr>
          <p:nvPr>
            <p:ph type="body" sz="quarter" idx="17" hasCustomPrompt="1"/>
          </p:nvPr>
        </p:nvSpPr>
        <p:spPr>
          <a:xfrm flipV="1">
            <a:off x="4117" y="1160748"/>
            <a:ext cx="283407" cy="2015901"/>
          </a:xfrm>
          <a:prstGeom prst="rect">
            <a:avLst/>
          </a:prstGeom>
        </p:spPr>
        <p:txBody>
          <a:bodyPr vert="vert" anchor="ctr" anchorCtr="0">
            <a:noAutofit/>
          </a:bodyPr>
          <a:lstStyle>
            <a:lvl1pPr marL="0" indent="0" algn="r">
              <a:buNone/>
              <a:defRPr sz="1400">
                <a:solidFill>
                  <a:schemeClr val="bg1"/>
                </a:solidFill>
              </a:defRPr>
            </a:lvl1pPr>
          </a:lstStyle>
          <a:p>
            <a:pPr lvl="0"/>
            <a:r>
              <a:rPr lang="da-DK" sz="2000" dirty="0"/>
              <a:t>Skriv her</a:t>
            </a:r>
            <a:endParaRPr lang="da-DK" dirty="0"/>
          </a:p>
        </p:txBody>
      </p:sp>
      <p:sp>
        <p:nvSpPr>
          <p:cNvPr id="15" name="Pladsholder til indhold 2"/>
          <p:cNvSpPr>
            <a:spLocks noGrp="1"/>
          </p:cNvSpPr>
          <p:nvPr>
            <p:ph idx="1"/>
          </p:nvPr>
        </p:nvSpPr>
        <p:spPr>
          <a:xfrm>
            <a:off x="358775" y="1124744"/>
            <a:ext cx="4141217" cy="5004593"/>
          </a:xfrm>
          <a:prstGeom prst="rect">
            <a:avLst/>
          </a:prstGeom>
        </p:spPr>
        <p:txBody>
          <a:bodyPr/>
          <a:lstStyle>
            <a:lvl1pPr marL="342900" indent="-342900">
              <a:buClr>
                <a:srgbClr val="FF590D"/>
              </a:buClr>
              <a:buFont typeface="Wingdings" pitchFamily="2" charset="2"/>
              <a:buChar char="§"/>
              <a:defRPr/>
            </a:lvl1pPr>
            <a:lvl2pPr marL="742950" indent="-285750">
              <a:buClr>
                <a:srgbClr val="FF590D"/>
              </a:buClr>
              <a:buFont typeface="Wingdings" pitchFamily="2" charset="2"/>
              <a:buChar char="§"/>
              <a:defRPr/>
            </a:lvl2pPr>
            <a:lvl3pPr marL="1143000" indent="-228600">
              <a:buClr>
                <a:srgbClr val="FF590D"/>
              </a:buClr>
              <a:buFont typeface="Wingdings" pitchFamily="2" charset="2"/>
              <a:buChar char="§"/>
              <a:defRPr/>
            </a:lvl3pPr>
            <a:lvl4pPr marL="1600200" indent="-228600">
              <a:buClr>
                <a:srgbClr val="FF590D"/>
              </a:buClr>
              <a:buFont typeface="Wingdings" pitchFamily="2" charset="2"/>
              <a:buChar char="§"/>
              <a:defRPr/>
            </a:lvl4pPr>
            <a:lvl5pPr marL="2057400" indent="-228600">
              <a:buClr>
                <a:srgbClr val="FF590D"/>
              </a:buClr>
              <a:buFont typeface="Wingdings" pitchFamily="2" charset="2"/>
              <a:buChar char="§"/>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Pladsholder til dato 21"/>
          <p:cNvSpPr>
            <a:spLocks noGrp="1"/>
          </p:cNvSpPr>
          <p:nvPr>
            <p:ph type="dt" sz="half" idx="19"/>
          </p:nvPr>
        </p:nvSpPr>
        <p:spPr/>
        <p:txBody>
          <a:bodyPr/>
          <a:lstStyle/>
          <a:p>
            <a:r>
              <a:rPr lang="da-DK"/>
              <a:t>29-01-2018</a:t>
            </a:r>
            <a:endParaRPr lang="da-DK" dirty="0"/>
          </a:p>
        </p:txBody>
      </p:sp>
      <p:sp>
        <p:nvSpPr>
          <p:cNvPr id="23" name="Pladsholder til sidefod 22"/>
          <p:cNvSpPr>
            <a:spLocks noGrp="1"/>
          </p:cNvSpPr>
          <p:nvPr>
            <p:ph type="ftr" sz="quarter" idx="20"/>
          </p:nvPr>
        </p:nvSpPr>
        <p:spPr/>
        <p:txBody>
          <a:bodyPr/>
          <a:lstStyle/>
          <a:p>
            <a:pPr algn="l"/>
            <a:r>
              <a:rPr lang="da-DK"/>
              <a:t>EUDP STRATEGI 2016-2019</a:t>
            </a:r>
            <a:endParaRPr lang="da-DK" dirty="0"/>
          </a:p>
        </p:txBody>
      </p:sp>
      <p:sp>
        <p:nvSpPr>
          <p:cNvPr id="24" name="Pladsholder til diasnummer 23"/>
          <p:cNvSpPr>
            <a:spLocks noGrp="1"/>
          </p:cNvSpPr>
          <p:nvPr>
            <p:ph type="sldNum" sz="quarter" idx="21"/>
          </p:nvPr>
        </p:nvSpPr>
        <p:spPr/>
        <p:txBody>
          <a:bodyPr/>
          <a:lstStyle/>
          <a:p>
            <a:r>
              <a:rPr lang="da-DK"/>
              <a:t>Slide </a:t>
            </a:r>
            <a:fld id="{53928B5A-D303-462C-A46B-F90B9D650458}" type="slidenum">
              <a:rPr lang="da-DK" b="1" smtClean="0"/>
              <a:pPr/>
              <a:t>‹#›</a:t>
            </a:fld>
            <a:endParaRPr lang="da-DK" b="1" dirty="0"/>
          </a:p>
        </p:txBody>
      </p:sp>
      <p:sp>
        <p:nvSpPr>
          <p:cNvPr id="25" name="Titel 1"/>
          <p:cNvSpPr>
            <a:spLocks noGrp="1"/>
          </p:cNvSpPr>
          <p:nvPr>
            <p:ph type="title" hasCustomPrompt="1"/>
          </p:nvPr>
        </p:nvSpPr>
        <p:spPr>
          <a:xfrm>
            <a:off x="358776" y="490662"/>
            <a:ext cx="8389688" cy="562074"/>
          </a:xfrm>
        </p:spPr>
        <p:txBody>
          <a:bodyPr>
            <a:normAutofit/>
          </a:bodyPr>
          <a:lstStyle>
            <a:lvl1pPr algn="l">
              <a:defRPr sz="3000" b="1">
                <a:solidFill>
                  <a:srgbClr val="00375E"/>
                </a:solidFill>
              </a:defRPr>
            </a:lvl1pPr>
          </a:lstStyle>
          <a:p>
            <a:r>
              <a:rPr lang="da-DK" dirty="0"/>
              <a:t>Overskrift</a:t>
            </a:r>
          </a:p>
        </p:txBody>
      </p:sp>
    </p:spTree>
    <p:extLst>
      <p:ext uri="{BB962C8B-B14F-4D97-AF65-F5344CB8AC3E}">
        <p14:creationId xmlns:p14="http://schemas.microsoft.com/office/powerpoint/2010/main" val="2908610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358775" y="1124744"/>
            <a:ext cx="4137025" cy="5001419"/>
          </a:xfrm>
          <a:prstGeom prst="rect">
            <a:avLst/>
          </a:prstGeom>
        </p:spPr>
        <p:txBody>
          <a:bodyPr/>
          <a:lstStyle>
            <a:lvl1pPr marL="514350" indent="-514350">
              <a:buClr>
                <a:srgbClr val="FF590D"/>
              </a:buClr>
              <a:buFont typeface="Wingdings" pitchFamily="2" charset="2"/>
              <a:buChar char="§"/>
              <a:defRPr sz="2800"/>
            </a:lvl1pPr>
            <a:lvl2pPr marL="914400" indent="-457200">
              <a:buClr>
                <a:srgbClr val="FF590D"/>
              </a:buClr>
              <a:buFont typeface="Wingdings" pitchFamily="2" charset="2"/>
              <a:buChar char="§"/>
              <a:defRPr sz="2400"/>
            </a:lvl2pPr>
            <a:lvl3pPr marL="1371600" indent="-457200">
              <a:buClr>
                <a:srgbClr val="FF590D"/>
              </a:buClr>
              <a:buFont typeface="Wingdings" pitchFamily="2" charset="2"/>
              <a:buChar char="§"/>
              <a:defRPr sz="2000"/>
            </a:lvl3pPr>
            <a:lvl4pPr marL="1714500" indent="-342900">
              <a:buClr>
                <a:srgbClr val="FF590D"/>
              </a:buClr>
              <a:buFont typeface="Wingdings" pitchFamily="2" charset="2"/>
              <a:buChar char="§"/>
              <a:defRPr sz="1800"/>
            </a:lvl4pPr>
            <a:lvl5pPr marL="2171700" indent="-342900">
              <a:buClr>
                <a:srgbClr val="FF590D"/>
              </a:buClr>
              <a:buFont typeface="Wingdings" pitchFamily="2" charset="2"/>
              <a:buChar char="§"/>
              <a:defRPr sz="1800"/>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1124744"/>
            <a:ext cx="4100264" cy="5001419"/>
          </a:xfrm>
          <a:prstGeom prst="rect">
            <a:avLst/>
          </a:prstGeom>
        </p:spPr>
        <p:txBody>
          <a:bodyPr/>
          <a:lstStyle>
            <a:lvl1pPr marL="342900" indent="-342900">
              <a:buClr>
                <a:srgbClr val="FF590D"/>
              </a:buClr>
              <a:buFont typeface="Wingdings" pitchFamily="2" charset="2"/>
              <a:buChar char="§"/>
              <a:defRPr sz="2800"/>
            </a:lvl1pPr>
            <a:lvl2pPr marL="742950" indent="-285750">
              <a:buClr>
                <a:srgbClr val="FF590D"/>
              </a:buClr>
              <a:buFont typeface="Wingdings" pitchFamily="2" charset="2"/>
              <a:buChar char="§"/>
              <a:defRPr sz="2400"/>
            </a:lvl2pPr>
            <a:lvl3pPr marL="1143000" indent="-228600">
              <a:buClr>
                <a:srgbClr val="FF590D"/>
              </a:buClr>
              <a:buFont typeface="Wingdings" pitchFamily="2" charset="2"/>
              <a:buChar char="§"/>
              <a:defRPr sz="2000"/>
            </a:lvl3pPr>
            <a:lvl4pPr marL="1600200" indent="-228600">
              <a:buClr>
                <a:srgbClr val="FF590D"/>
              </a:buClr>
              <a:buFont typeface="Wingdings" pitchFamily="2" charset="2"/>
              <a:buChar char="§"/>
              <a:defRPr sz="1800"/>
            </a:lvl4pPr>
            <a:lvl5pPr marL="2057400" indent="-228600">
              <a:buClr>
                <a:srgbClr val="FF590D"/>
              </a:buClr>
              <a:buFont typeface="Wingdings" pitchFamily="2" charset="2"/>
              <a:buChar char="§"/>
              <a:defRPr sz="1800"/>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dato 7"/>
          <p:cNvSpPr>
            <a:spLocks noGrp="1"/>
          </p:cNvSpPr>
          <p:nvPr>
            <p:ph type="dt" sz="half" idx="10"/>
          </p:nvPr>
        </p:nvSpPr>
        <p:spPr/>
        <p:txBody>
          <a:bodyPr/>
          <a:lstStyle/>
          <a:p>
            <a:r>
              <a:rPr lang="da-DK"/>
              <a:t>29-01-2018</a:t>
            </a:r>
            <a:endParaRPr lang="da-DK" dirty="0"/>
          </a:p>
        </p:txBody>
      </p:sp>
      <p:sp>
        <p:nvSpPr>
          <p:cNvPr id="9" name="Pladsholder til sidefod 8"/>
          <p:cNvSpPr>
            <a:spLocks noGrp="1"/>
          </p:cNvSpPr>
          <p:nvPr>
            <p:ph type="ftr" sz="quarter" idx="11"/>
          </p:nvPr>
        </p:nvSpPr>
        <p:spPr/>
        <p:txBody>
          <a:bodyPr/>
          <a:lstStyle/>
          <a:p>
            <a:pPr algn="l"/>
            <a:r>
              <a:rPr lang="da-DK"/>
              <a:t>EUDP STRATEGI 2016-2019</a:t>
            </a:r>
            <a:endParaRPr lang="da-DK" b="1" dirty="0"/>
          </a:p>
        </p:txBody>
      </p:sp>
      <p:sp>
        <p:nvSpPr>
          <p:cNvPr id="10" name="Pladsholder til diasnummer 9"/>
          <p:cNvSpPr>
            <a:spLocks noGrp="1"/>
          </p:cNvSpPr>
          <p:nvPr>
            <p:ph type="sldNum" sz="quarter" idx="12"/>
          </p:nvPr>
        </p:nvSpPr>
        <p:spPr/>
        <p:txBody>
          <a:bodyPr/>
          <a:lstStyle/>
          <a:p>
            <a:r>
              <a:rPr lang="da-DK" sz="1000"/>
              <a:t>Slide</a:t>
            </a:r>
            <a:r>
              <a:rPr lang="da-DK"/>
              <a:t> </a:t>
            </a:r>
            <a:fld id="{53928B5A-D303-462C-A46B-F90B9D650458}" type="slidenum">
              <a:rPr lang="da-DK" b="1" smtClean="0"/>
              <a:pPr/>
              <a:t>‹#›</a:t>
            </a:fld>
            <a:endParaRPr lang="da-DK" b="1" dirty="0"/>
          </a:p>
        </p:txBody>
      </p:sp>
      <p:sp>
        <p:nvSpPr>
          <p:cNvPr id="11" name="Titel 1"/>
          <p:cNvSpPr txBox="1">
            <a:spLocks/>
          </p:cNvSpPr>
          <p:nvPr userDrawn="1"/>
        </p:nvSpPr>
        <p:spPr>
          <a:xfrm>
            <a:off x="358774" y="490662"/>
            <a:ext cx="8389689" cy="56207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a:solidFill>
                  <a:srgbClr val="00375E"/>
                </a:solidFill>
                <a:latin typeface="+mj-lt"/>
                <a:ea typeface="+mj-ea"/>
                <a:cs typeface="+mj-cs"/>
              </a:defRPr>
            </a:lvl1pPr>
          </a:lstStyle>
          <a:p>
            <a:r>
              <a:rPr lang="da-DK" dirty="0"/>
              <a:t>Overskrift</a:t>
            </a:r>
          </a:p>
        </p:txBody>
      </p:sp>
    </p:spTree>
    <p:extLst>
      <p:ext uri="{BB962C8B-B14F-4D97-AF65-F5344CB8AC3E}">
        <p14:creationId xmlns:p14="http://schemas.microsoft.com/office/powerpoint/2010/main" val="444965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o indholds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358775" y="1124744"/>
            <a:ext cx="5509369" cy="5001419"/>
          </a:xfrm>
          <a:prstGeom prst="rect">
            <a:avLst/>
          </a:prstGeom>
        </p:spPr>
        <p:txBody>
          <a:bodyPr/>
          <a:lstStyle>
            <a:lvl1pPr marL="457200" indent="-457200">
              <a:buClr>
                <a:srgbClr val="FF590D"/>
              </a:buClr>
              <a:buFont typeface="Wingdings" pitchFamily="2" charset="2"/>
              <a:buChar char="§"/>
              <a:defRPr sz="2800"/>
            </a:lvl1pPr>
            <a:lvl2pPr marL="800100" indent="-342900">
              <a:buClr>
                <a:srgbClr val="FF590D"/>
              </a:buClr>
              <a:buFont typeface="Wingdings" pitchFamily="2" charset="2"/>
              <a:buChar char="§"/>
              <a:defRPr sz="2400"/>
            </a:lvl2pPr>
            <a:lvl3pPr marL="1257300" indent="-342900">
              <a:buClr>
                <a:srgbClr val="FF590D"/>
              </a:buClr>
              <a:buFont typeface="Wingdings" pitchFamily="2" charset="2"/>
              <a:buChar char="§"/>
              <a:defRPr sz="2000"/>
            </a:lvl3pPr>
            <a:lvl4pPr marL="1657350" indent="-285750">
              <a:buClr>
                <a:srgbClr val="FF590D"/>
              </a:buClr>
              <a:buFont typeface="Wingdings" pitchFamily="2" charset="2"/>
              <a:buChar char="§"/>
              <a:defRPr sz="1800"/>
            </a:lvl4pPr>
            <a:lvl5pPr marL="2114550" indent="-285750">
              <a:buClr>
                <a:srgbClr val="FF590D"/>
              </a:buClr>
              <a:buFont typeface="Wingdings" pitchFamily="2" charset="2"/>
              <a:buChar char="§"/>
              <a:defRPr sz="1800"/>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dato 7"/>
          <p:cNvSpPr>
            <a:spLocks noGrp="1"/>
          </p:cNvSpPr>
          <p:nvPr>
            <p:ph type="dt" sz="half" idx="10"/>
          </p:nvPr>
        </p:nvSpPr>
        <p:spPr/>
        <p:txBody>
          <a:bodyPr/>
          <a:lstStyle/>
          <a:p>
            <a:r>
              <a:rPr lang="da-DK"/>
              <a:t>29-01-2018</a:t>
            </a:r>
            <a:endParaRPr lang="da-DK" dirty="0"/>
          </a:p>
        </p:txBody>
      </p:sp>
      <p:sp>
        <p:nvSpPr>
          <p:cNvPr id="9" name="Pladsholder til sidefod 8"/>
          <p:cNvSpPr>
            <a:spLocks noGrp="1"/>
          </p:cNvSpPr>
          <p:nvPr>
            <p:ph type="ftr" sz="quarter" idx="11"/>
          </p:nvPr>
        </p:nvSpPr>
        <p:spPr/>
        <p:txBody>
          <a:bodyPr/>
          <a:lstStyle/>
          <a:p>
            <a:pPr algn="l"/>
            <a:r>
              <a:rPr lang="da-DK"/>
              <a:t>EUDP STRATEGI 2016-2019</a:t>
            </a:r>
            <a:endParaRPr lang="da-DK" b="1" dirty="0"/>
          </a:p>
        </p:txBody>
      </p:sp>
      <p:sp>
        <p:nvSpPr>
          <p:cNvPr id="10" name="Pladsholder til diasnummer 9"/>
          <p:cNvSpPr>
            <a:spLocks noGrp="1"/>
          </p:cNvSpPr>
          <p:nvPr>
            <p:ph type="sldNum" sz="quarter" idx="12"/>
          </p:nvPr>
        </p:nvSpPr>
        <p:spPr/>
        <p:txBody>
          <a:bodyPr/>
          <a:lstStyle/>
          <a:p>
            <a:r>
              <a:rPr lang="da-DK" sz="1000"/>
              <a:t>Slide</a:t>
            </a:r>
            <a:r>
              <a:rPr lang="da-DK"/>
              <a:t> </a:t>
            </a:r>
            <a:fld id="{53928B5A-D303-462C-A46B-F90B9D650458}" type="slidenum">
              <a:rPr lang="da-DK" b="1" smtClean="0"/>
              <a:pPr/>
              <a:t>‹#›</a:t>
            </a:fld>
            <a:endParaRPr lang="da-DK" b="1" dirty="0"/>
          </a:p>
        </p:txBody>
      </p:sp>
      <p:sp>
        <p:nvSpPr>
          <p:cNvPr id="11" name="Titel 1"/>
          <p:cNvSpPr txBox="1">
            <a:spLocks/>
          </p:cNvSpPr>
          <p:nvPr userDrawn="1"/>
        </p:nvSpPr>
        <p:spPr>
          <a:xfrm>
            <a:off x="358775" y="490662"/>
            <a:ext cx="8335386" cy="56207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a:solidFill>
                  <a:srgbClr val="00375E"/>
                </a:solidFill>
                <a:latin typeface="+mj-lt"/>
                <a:ea typeface="+mj-ea"/>
                <a:cs typeface="+mj-cs"/>
              </a:defRPr>
            </a:lvl1pPr>
          </a:lstStyle>
          <a:p>
            <a:r>
              <a:rPr lang="da-DK" dirty="0"/>
              <a:t>Overskrift</a:t>
            </a:r>
          </a:p>
        </p:txBody>
      </p:sp>
      <p:sp>
        <p:nvSpPr>
          <p:cNvPr id="5" name="Pladsholder til billede 4"/>
          <p:cNvSpPr>
            <a:spLocks noGrp="1"/>
          </p:cNvSpPr>
          <p:nvPr>
            <p:ph type="pic" sz="quarter" idx="13" hasCustomPrompt="1"/>
          </p:nvPr>
        </p:nvSpPr>
        <p:spPr>
          <a:xfrm>
            <a:off x="5944352" y="1116954"/>
            <a:ext cx="2733907" cy="1620020"/>
          </a:xfrm>
          <a:prstGeom prst="rect">
            <a:avLst/>
          </a:prstGeom>
        </p:spPr>
        <p:txBody>
          <a:bodyPr/>
          <a:lstStyle>
            <a:lvl1pPr marL="0" indent="0">
              <a:buNone/>
              <a:defRPr/>
            </a:lvl1pPr>
          </a:lstStyle>
          <a:p>
            <a:r>
              <a:rPr lang="da-DK" dirty="0"/>
              <a:t>Billede</a:t>
            </a:r>
          </a:p>
        </p:txBody>
      </p:sp>
      <p:sp>
        <p:nvSpPr>
          <p:cNvPr id="12" name="Pladsholder til billede 4"/>
          <p:cNvSpPr>
            <a:spLocks noGrp="1"/>
          </p:cNvSpPr>
          <p:nvPr>
            <p:ph type="pic" sz="quarter" idx="14" hasCustomPrompt="1"/>
          </p:nvPr>
        </p:nvSpPr>
        <p:spPr>
          <a:xfrm>
            <a:off x="5956503" y="4436950"/>
            <a:ext cx="2733907" cy="1692387"/>
          </a:xfrm>
          <a:prstGeom prst="rect">
            <a:avLst/>
          </a:prstGeom>
        </p:spPr>
        <p:txBody>
          <a:bodyPr/>
          <a:lstStyle>
            <a:lvl1pPr marL="0" indent="0">
              <a:buNone/>
              <a:defRPr/>
            </a:lvl1pPr>
          </a:lstStyle>
          <a:p>
            <a:r>
              <a:rPr lang="da-DK" dirty="0"/>
              <a:t>Billede</a:t>
            </a:r>
          </a:p>
        </p:txBody>
      </p:sp>
      <p:sp>
        <p:nvSpPr>
          <p:cNvPr id="13" name="Pladsholder til billede 4"/>
          <p:cNvSpPr>
            <a:spLocks noGrp="1"/>
          </p:cNvSpPr>
          <p:nvPr>
            <p:ph type="pic" sz="quarter" idx="15" hasCustomPrompt="1"/>
          </p:nvPr>
        </p:nvSpPr>
        <p:spPr>
          <a:xfrm>
            <a:off x="5952303" y="2792918"/>
            <a:ext cx="2733907" cy="1584337"/>
          </a:xfrm>
          <a:prstGeom prst="rect">
            <a:avLst/>
          </a:prstGeom>
        </p:spPr>
        <p:txBody>
          <a:bodyPr/>
          <a:lstStyle>
            <a:lvl1pPr marL="0" indent="0">
              <a:buNone/>
              <a:defRPr/>
            </a:lvl1pPr>
          </a:lstStyle>
          <a:p>
            <a:r>
              <a:rPr lang="da-DK" dirty="0"/>
              <a:t>Billede</a:t>
            </a:r>
          </a:p>
        </p:txBody>
      </p:sp>
    </p:spTree>
    <p:extLst>
      <p:ext uri="{BB962C8B-B14F-4D97-AF65-F5344CB8AC3E}">
        <p14:creationId xmlns:p14="http://schemas.microsoft.com/office/powerpoint/2010/main" val="3185270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ak-side">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r>
              <a:rPr lang="da-DK"/>
              <a:t>29-01-2018</a:t>
            </a:r>
            <a:endParaRPr lang="da-DK" dirty="0"/>
          </a:p>
        </p:txBody>
      </p:sp>
      <p:sp>
        <p:nvSpPr>
          <p:cNvPr id="4" name="Pladsholder til sidefod 3"/>
          <p:cNvSpPr>
            <a:spLocks noGrp="1"/>
          </p:cNvSpPr>
          <p:nvPr>
            <p:ph type="ftr" sz="quarter" idx="11"/>
          </p:nvPr>
        </p:nvSpPr>
        <p:spPr/>
        <p:txBody>
          <a:bodyPr/>
          <a:lstStyle/>
          <a:p>
            <a:pPr algn="l"/>
            <a:r>
              <a:rPr lang="da-DK"/>
              <a:t>EUDP STRATEGI 2016-2019</a:t>
            </a:r>
            <a:endParaRPr lang="da-DK" dirty="0"/>
          </a:p>
        </p:txBody>
      </p:sp>
      <p:sp>
        <p:nvSpPr>
          <p:cNvPr id="5" name="Pladsholder til diasnummer 4"/>
          <p:cNvSpPr>
            <a:spLocks noGrp="1"/>
          </p:cNvSpPr>
          <p:nvPr>
            <p:ph type="sldNum" sz="quarter" idx="12"/>
          </p:nvPr>
        </p:nvSpPr>
        <p:spPr/>
        <p:txBody>
          <a:bodyPr/>
          <a:lstStyle/>
          <a:p>
            <a:r>
              <a:rPr lang="da-DK"/>
              <a:t>Slide </a:t>
            </a:r>
            <a:fld id="{53928B5A-D303-462C-A46B-F90B9D650458}" type="slidenum">
              <a:rPr lang="da-DK" b="1" smtClean="0"/>
              <a:pPr/>
              <a:t>‹#›</a:t>
            </a:fld>
            <a:endParaRPr lang="da-DK" b="1" dirty="0"/>
          </a:p>
        </p:txBody>
      </p:sp>
      <p:sp>
        <p:nvSpPr>
          <p:cNvPr id="8" name="Pladsholder til billede 7"/>
          <p:cNvSpPr>
            <a:spLocks noGrp="1"/>
          </p:cNvSpPr>
          <p:nvPr>
            <p:ph type="pic" sz="quarter" idx="13" hasCustomPrompt="1"/>
          </p:nvPr>
        </p:nvSpPr>
        <p:spPr>
          <a:xfrm>
            <a:off x="468313" y="1268413"/>
            <a:ext cx="2663825" cy="4789487"/>
          </a:xfrm>
          <a:prstGeom prst="rect">
            <a:avLst/>
          </a:prstGeom>
          <a:solidFill>
            <a:schemeClr val="bg2"/>
          </a:solidFill>
        </p:spPr>
        <p:txBody>
          <a:bodyPr/>
          <a:lstStyle>
            <a:lvl1pPr marL="0" indent="0">
              <a:buNone/>
              <a:defRPr/>
            </a:lvl1pPr>
          </a:lstStyle>
          <a:p>
            <a:r>
              <a:rPr lang="da-DK" dirty="0"/>
              <a:t>Billede</a:t>
            </a:r>
          </a:p>
        </p:txBody>
      </p:sp>
      <p:sp>
        <p:nvSpPr>
          <p:cNvPr id="10" name="Pladsholder til indhold 9"/>
          <p:cNvSpPr>
            <a:spLocks noGrp="1"/>
          </p:cNvSpPr>
          <p:nvPr>
            <p:ph sz="quarter" idx="14"/>
          </p:nvPr>
        </p:nvSpPr>
        <p:spPr>
          <a:xfrm>
            <a:off x="3219477" y="1268413"/>
            <a:ext cx="5564991" cy="4789487"/>
          </a:xfrm>
          <a:prstGeom prst="rect">
            <a:avLst/>
          </a:prstGeom>
          <a:solidFill>
            <a:srgbClr val="00375E"/>
          </a:solidFill>
        </p:spPr>
        <p:txBody>
          <a:bodyPr/>
          <a:lstStyle>
            <a:lvl1pPr marL="342900" indent="-342900">
              <a:buClr>
                <a:srgbClr val="FF590D"/>
              </a:buClr>
              <a:buFont typeface="Wingdings" pitchFamily="2" charset="2"/>
              <a:buChar char="§"/>
              <a:defRPr>
                <a:solidFill>
                  <a:schemeClr val="bg1"/>
                </a:solidFill>
              </a:defRPr>
            </a:lvl1pPr>
            <a:lvl2pPr marL="742950" indent="-285750">
              <a:buClr>
                <a:srgbClr val="FF590D"/>
              </a:buClr>
              <a:buFont typeface="Wingdings" pitchFamily="2" charset="2"/>
              <a:buChar char="§"/>
              <a:defRPr>
                <a:solidFill>
                  <a:schemeClr val="bg1"/>
                </a:solidFill>
              </a:defRPr>
            </a:lvl2pPr>
            <a:lvl3pPr marL="1143000" indent="-228600">
              <a:buClr>
                <a:srgbClr val="FF590D"/>
              </a:buClr>
              <a:buFont typeface="Wingdings" pitchFamily="2" charset="2"/>
              <a:buChar char="§"/>
              <a:defRPr>
                <a:solidFill>
                  <a:schemeClr val="bg1"/>
                </a:solidFill>
              </a:defRPr>
            </a:lvl3pPr>
            <a:lvl4pPr marL="1600200" indent="-228600">
              <a:buClr>
                <a:srgbClr val="FF590D"/>
              </a:buClr>
              <a:buFont typeface="Wingdings" pitchFamily="2" charset="2"/>
              <a:buChar char="§"/>
              <a:defRPr>
                <a:solidFill>
                  <a:schemeClr val="bg1"/>
                </a:solidFill>
              </a:defRPr>
            </a:lvl4pPr>
            <a:lvl5pPr marL="2057400" indent="-228600">
              <a:buClr>
                <a:srgbClr val="FF590D"/>
              </a:buClr>
              <a:buFont typeface="Wingdings" pitchFamily="2" charset="2"/>
              <a:buChar char="§"/>
              <a:defRPr>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itel 1"/>
          <p:cNvSpPr>
            <a:spLocks noGrp="1"/>
          </p:cNvSpPr>
          <p:nvPr>
            <p:ph type="title" hasCustomPrompt="1"/>
          </p:nvPr>
        </p:nvSpPr>
        <p:spPr>
          <a:xfrm>
            <a:off x="3203848" y="490662"/>
            <a:ext cx="5580619" cy="562074"/>
          </a:xfrm>
          <a:prstGeom prst="rect">
            <a:avLst/>
          </a:prstGeom>
        </p:spPr>
        <p:txBody>
          <a:bodyPr>
            <a:normAutofit/>
          </a:bodyPr>
          <a:lstStyle>
            <a:lvl1pPr algn="l">
              <a:defRPr sz="3000" b="1">
                <a:solidFill>
                  <a:srgbClr val="00375E"/>
                </a:solidFill>
              </a:defRPr>
            </a:lvl1pPr>
          </a:lstStyle>
          <a:p>
            <a:r>
              <a:rPr lang="da-DK" dirty="0"/>
              <a:t>Overskrift</a:t>
            </a:r>
          </a:p>
        </p:txBody>
      </p:sp>
    </p:spTree>
    <p:extLst>
      <p:ext uri="{BB962C8B-B14F-4D97-AF65-F5344CB8AC3E}">
        <p14:creationId xmlns:p14="http://schemas.microsoft.com/office/powerpoint/2010/main" val="972234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da-DK"/>
              <a:t>29-01-2018</a:t>
            </a:r>
            <a:endParaRPr lang="en-US"/>
          </a:p>
        </p:txBody>
      </p:sp>
      <p:sp>
        <p:nvSpPr>
          <p:cNvPr id="5" name="Footer Placeholder 4"/>
          <p:cNvSpPr>
            <a:spLocks noGrp="1"/>
          </p:cNvSpPr>
          <p:nvPr>
            <p:ph type="ftr" sz="quarter" idx="11"/>
          </p:nvPr>
        </p:nvSpPr>
        <p:spPr/>
        <p:txBody>
          <a:bodyPr/>
          <a:lstStyle/>
          <a:p>
            <a:r>
              <a:rPr lang="en-US"/>
              <a:t>EUDP STRATEGI 2016-2019</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11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noProof="0"/>
              <a:t>Klik for at redigere i master</a:t>
            </a:r>
            <a:endParaRPr lang="en-GB" noProof="0"/>
          </a:p>
        </p:txBody>
      </p:sp>
      <p:sp>
        <p:nvSpPr>
          <p:cNvPr id="3" name="Pladsholder til indhold 2"/>
          <p:cNvSpPr>
            <a:spLocks noGrp="1"/>
          </p:cNvSpPr>
          <p:nvPr>
            <p:ph idx="1"/>
          </p:nvPr>
        </p:nvSpPr>
        <p:spPr/>
        <p:txBody>
          <a:body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Pladsholder til dato 3"/>
          <p:cNvSpPr>
            <a:spLocks noGrp="1"/>
          </p:cNvSpPr>
          <p:nvPr>
            <p:ph type="dt" sz="half" idx="10"/>
          </p:nvPr>
        </p:nvSpPr>
        <p:spPr/>
        <p:txBody>
          <a:bodyPr/>
          <a:lstStyle>
            <a:lvl1pPr>
              <a:defRPr smtClean="0"/>
            </a:lvl1pPr>
          </a:lstStyle>
          <a:p>
            <a:pPr>
              <a:defRPr/>
            </a:pPr>
            <a:endParaRPr lang="da-DK" dirty="0"/>
          </a:p>
        </p:txBody>
      </p:sp>
      <p:sp>
        <p:nvSpPr>
          <p:cNvPr id="5" name="Pladsholder til sidefod 4"/>
          <p:cNvSpPr>
            <a:spLocks noGrp="1"/>
          </p:cNvSpPr>
          <p:nvPr>
            <p:ph type="ftr" sz="quarter" idx="11"/>
          </p:nvPr>
        </p:nvSpPr>
        <p:spPr/>
        <p:txBody>
          <a:bodyPr/>
          <a:lstStyle>
            <a:lvl1pPr>
              <a:defRPr smtClean="0"/>
            </a:lvl1pPr>
          </a:lstStyle>
          <a:p>
            <a:pPr>
              <a:defRPr/>
            </a:pPr>
            <a:endParaRPr lang="da-DK" dirty="0"/>
          </a:p>
        </p:txBody>
      </p:sp>
      <p:sp>
        <p:nvSpPr>
          <p:cNvPr id="6" name="Pladsholder til diasnummer 5"/>
          <p:cNvSpPr>
            <a:spLocks noGrp="1"/>
          </p:cNvSpPr>
          <p:nvPr>
            <p:ph type="sldNum" sz="quarter" idx="12"/>
          </p:nvPr>
        </p:nvSpPr>
        <p:spPr/>
        <p:txBody>
          <a:bodyPr/>
          <a:lstStyle>
            <a:lvl1pPr>
              <a:defRPr smtClean="0"/>
            </a:lvl1pPr>
          </a:lstStyle>
          <a:p>
            <a:pPr>
              <a:defRPr/>
            </a:pPr>
            <a:fld id="{224ACF17-31B3-40C2-9C21-E774FB5CD0A9}" type="slidenum">
              <a:rPr lang="en-US"/>
              <a:pPr>
                <a:defRPr/>
              </a:pPr>
              <a:t>‹#›</a:t>
            </a:fld>
            <a:endParaRPr lang="en-US" dirty="0"/>
          </a:p>
        </p:txBody>
      </p:sp>
    </p:spTree>
    <p:extLst>
      <p:ext uri="{BB962C8B-B14F-4D97-AF65-F5344CB8AC3E}">
        <p14:creationId xmlns:p14="http://schemas.microsoft.com/office/powerpoint/2010/main" val="4163541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da-DK"/>
              <a:t>29-01-2018</a:t>
            </a:r>
            <a:endParaRPr lang="en-US"/>
          </a:p>
        </p:txBody>
      </p:sp>
      <p:sp>
        <p:nvSpPr>
          <p:cNvPr id="5" name="Footer Placeholder 4"/>
          <p:cNvSpPr>
            <a:spLocks noGrp="1"/>
          </p:cNvSpPr>
          <p:nvPr>
            <p:ph type="ftr" sz="quarter" idx="11"/>
          </p:nvPr>
        </p:nvSpPr>
        <p:spPr/>
        <p:txBody>
          <a:bodyPr/>
          <a:lstStyle/>
          <a:p>
            <a:r>
              <a:rPr lang="en-US"/>
              <a:t>EUDP STRATEGI 2016-2019</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026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8774" y="490662"/>
            <a:ext cx="8425693" cy="562074"/>
          </a:xfrm>
        </p:spPr>
        <p:txBody>
          <a:bodyPr>
            <a:normAutofit/>
          </a:bodyPr>
          <a:lstStyle>
            <a:lvl1pPr algn="l">
              <a:defRPr sz="3000" b="1">
                <a:solidFill>
                  <a:srgbClr val="00375E"/>
                </a:solidFill>
              </a:defRPr>
            </a:lvl1pPr>
          </a:lstStyle>
          <a:p>
            <a:r>
              <a:rPr lang="da-DK" dirty="0"/>
              <a:t>Overskrift</a:t>
            </a:r>
          </a:p>
        </p:txBody>
      </p:sp>
      <p:sp>
        <p:nvSpPr>
          <p:cNvPr id="3" name="Pladsholder til indhold 2"/>
          <p:cNvSpPr>
            <a:spLocks noGrp="1"/>
          </p:cNvSpPr>
          <p:nvPr>
            <p:ph idx="1"/>
          </p:nvPr>
        </p:nvSpPr>
        <p:spPr>
          <a:xfrm>
            <a:off x="358774" y="1124744"/>
            <a:ext cx="8425693" cy="5004593"/>
          </a:xfrm>
          <a:prstGeom prst="rect">
            <a:avLst/>
          </a:prstGeom>
        </p:spPr>
        <p:txBody>
          <a:bodyPr/>
          <a:lstStyle>
            <a:lvl1pPr marL="342900" indent="-342900">
              <a:buClr>
                <a:srgbClr val="FF590D"/>
              </a:buClr>
              <a:buFont typeface="Wingdings" pitchFamily="2" charset="2"/>
              <a:buChar char="§"/>
              <a:defRPr/>
            </a:lvl1pPr>
            <a:lvl2pPr marL="742950" indent="-285750">
              <a:buClr>
                <a:srgbClr val="FF590D"/>
              </a:buClr>
              <a:buFont typeface="Wingdings" pitchFamily="2" charset="2"/>
              <a:buChar char="§"/>
              <a:defRPr/>
            </a:lvl2pPr>
            <a:lvl3pPr marL="1143000" indent="-228600">
              <a:buClr>
                <a:srgbClr val="FF590D"/>
              </a:buClr>
              <a:buFont typeface="Wingdings" pitchFamily="2" charset="2"/>
              <a:buChar char="§"/>
              <a:defRPr/>
            </a:lvl3pPr>
            <a:lvl4pPr marL="1600200" indent="-228600">
              <a:buClr>
                <a:srgbClr val="FF590D"/>
              </a:buClr>
              <a:buFont typeface="Wingdings" pitchFamily="2" charset="2"/>
              <a:buChar char="§"/>
              <a:defRPr/>
            </a:lvl4pPr>
            <a:lvl5pPr marL="2057400" indent="-228600">
              <a:buClr>
                <a:srgbClr val="FF590D"/>
              </a:buClr>
              <a:buFont typeface="Wingdings" pitchFamily="2" charset="2"/>
              <a:buChar char="§"/>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dato 9"/>
          <p:cNvSpPr>
            <a:spLocks noGrp="1"/>
          </p:cNvSpPr>
          <p:nvPr>
            <p:ph type="dt" sz="half" idx="14"/>
          </p:nvPr>
        </p:nvSpPr>
        <p:spPr/>
        <p:txBody>
          <a:bodyPr/>
          <a:lstStyle/>
          <a:p>
            <a:r>
              <a:rPr lang="da-DK" dirty="0"/>
              <a:t>København</a:t>
            </a:r>
            <a:r>
              <a:rPr lang="da-DK"/>
              <a:t>, </a:t>
            </a:r>
            <a:fld id="{874B363E-1A38-48BE-901F-B40B7B6D93FC}" type="datetime1">
              <a:rPr lang="da-DK" smtClean="0"/>
              <a:pPr/>
              <a:t>08-03-2021</a:t>
            </a:fld>
            <a:endParaRPr lang="da-DK" dirty="0"/>
          </a:p>
        </p:txBody>
      </p:sp>
      <p:sp>
        <p:nvSpPr>
          <p:cNvPr id="11" name="Pladsholder til sidefod 10"/>
          <p:cNvSpPr>
            <a:spLocks noGrp="1"/>
          </p:cNvSpPr>
          <p:nvPr>
            <p:ph type="ftr" sz="quarter" idx="15"/>
          </p:nvPr>
        </p:nvSpPr>
        <p:spPr/>
        <p:txBody>
          <a:bodyPr/>
          <a:lstStyle/>
          <a:p>
            <a:pPr algn="l"/>
            <a:r>
              <a:rPr lang="da-DK"/>
              <a:t>EUDP STRATEGI 2016-2019</a:t>
            </a:r>
            <a:endParaRPr lang="da-DK" b="1" dirty="0"/>
          </a:p>
        </p:txBody>
      </p:sp>
      <p:sp>
        <p:nvSpPr>
          <p:cNvPr id="12" name="Pladsholder til diasnummer 11"/>
          <p:cNvSpPr>
            <a:spLocks noGrp="1"/>
          </p:cNvSpPr>
          <p:nvPr>
            <p:ph type="sldNum" sz="quarter" idx="16"/>
          </p:nvPr>
        </p:nvSpPr>
        <p:spPr/>
        <p:txBody>
          <a:bodyPr/>
          <a:lstStyle/>
          <a:p>
            <a:r>
              <a:rPr lang="da-DK" sz="1000" dirty="0"/>
              <a:t>Slide</a:t>
            </a:r>
            <a:r>
              <a:rPr lang="da-DK" dirty="0"/>
              <a:t> </a:t>
            </a:r>
            <a:fld id="{53928B5A-D303-462C-A46B-F90B9D650458}" type="slidenum">
              <a:rPr lang="da-DK" b="1" smtClean="0"/>
              <a:pPr/>
              <a:t>‹#›</a:t>
            </a:fld>
            <a:endParaRPr lang="da-DK" b="1" dirty="0"/>
          </a:p>
        </p:txBody>
      </p:sp>
    </p:spTree>
    <p:extLst>
      <p:ext uri="{BB962C8B-B14F-4D97-AF65-F5344CB8AC3E}">
        <p14:creationId xmlns:p14="http://schemas.microsoft.com/office/powerpoint/2010/main" val="13295560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el og indholdsobjekt">
    <p:spTree>
      <p:nvGrpSpPr>
        <p:cNvPr id="1" name=""/>
        <p:cNvGrpSpPr/>
        <p:nvPr/>
      </p:nvGrpSpPr>
      <p:grpSpPr>
        <a:xfrm>
          <a:off x="0" y="0"/>
          <a:ext cx="0" cy="0"/>
          <a:chOff x="0" y="0"/>
          <a:chExt cx="0" cy="0"/>
        </a:xfrm>
      </p:grpSpPr>
      <p:sp>
        <p:nvSpPr>
          <p:cNvPr id="3" name="Pladsholder til indhold 2"/>
          <p:cNvSpPr>
            <a:spLocks noGrp="1"/>
          </p:cNvSpPr>
          <p:nvPr>
            <p:ph idx="1"/>
          </p:nvPr>
        </p:nvSpPr>
        <p:spPr>
          <a:xfrm>
            <a:off x="358774" y="368660"/>
            <a:ext cx="8389689" cy="5760678"/>
          </a:xfrm>
          <a:prstGeom prst="rect">
            <a:avLst/>
          </a:prstGeom>
        </p:spPr>
        <p:txBody>
          <a:bodyPr/>
          <a:lstStyle>
            <a:lvl1pPr marL="342900" indent="-342900">
              <a:buClr>
                <a:srgbClr val="FF590D"/>
              </a:buClr>
              <a:buFont typeface="Wingdings" pitchFamily="2" charset="2"/>
              <a:buChar char="§"/>
              <a:defRPr/>
            </a:lvl1pPr>
            <a:lvl2pPr marL="742950" indent="-285750">
              <a:buClr>
                <a:srgbClr val="FF590D"/>
              </a:buClr>
              <a:buFont typeface="Wingdings" pitchFamily="2" charset="2"/>
              <a:buChar char="§"/>
              <a:defRPr/>
            </a:lvl2pPr>
            <a:lvl3pPr marL="1143000" indent="-228600">
              <a:buClr>
                <a:srgbClr val="FF590D"/>
              </a:buClr>
              <a:buFont typeface="Wingdings" pitchFamily="2" charset="2"/>
              <a:buChar char="§"/>
              <a:defRPr/>
            </a:lvl3pPr>
            <a:lvl4pPr marL="1600200" indent="-228600">
              <a:buClr>
                <a:srgbClr val="FF590D"/>
              </a:buClr>
              <a:buFont typeface="Wingdings" pitchFamily="2" charset="2"/>
              <a:buChar char="§"/>
              <a:defRPr/>
            </a:lvl4pPr>
            <a:lvl5pPr marL="2057400" indent="-228600">
              <a:buClr>
                <a:srgbClr val="FF590D"/>
              </a:buClr>
              <a:buFont typeface="Wingdings" pitchFamily="2" charset="2"/>
              <a:buChar char="§"/>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dato 9"/>
          <p:cNvSpPr>
            <a:spLocks noGrp="1"/>
          </p:cNvSpPr>
          <p:nvPr>
            <p:ph type="dt" sz="half" idx="14"/>
          </p:nvPr>
        </p:nvSpPr>
        <p:spPr/>
        <p:txBody>
          <a:bodyPr/>
          <a:lstStyle/>
          <a:p>
            <a:r>
              <a:rPr lang="da-DK"/>
              <a:t>København </a:t>
            </a:r>
            <a:fld id="{CB67A480-9AC9-448C-8E1E-EBEB761B6F48}" type="datetime1">
              <a:rPr lang="da-DK" smtClean="0"/>
              <a:pPr/>
              <a:t>08-03-2021</a:t>
            </a:fld>
            <a:endParaRPr lang="da-DK" dirty="0"/>
          </a:p>
        </p:txBody>
      </p:sp>
      <p:sp>
        <p:nvSpPr>
          <p:cNvPr id="11" name="Pladsholder til sidefod 10"/>
          <p:cNvSpPr>
            <a:spLocks noGrp="1"/>
          </p:cNvSpPr>
          <p:nvPr>
            <p:ph type="ftr" sz="quarter" idx="15"/>
          </p:nvPr>
        </p:nvSpPr>
        <p:spPr/>
        <p:txBody>
          <a:bodyPr/>
          <a:lstStyle/>
          <a:p>
            <a:pPr algn="l"/>
            <a:r>
              <a:rPr lang="da-DK"/>
              <a:t>EUDP STRATEGI 2016-2019</a:t>
            </a:r>
            <a:endParaRPr lang="da-DK" b="1" dirty="0"/>
          </a:p>
        </p:txBody>
      </p:sp>
      <p:sp>
        <p:nvSpPr>
          <p:cNvPr id="12" name="Pladsholder til diasnummer 11"/>
          <p:cNvSpPr>
            <a:spLocks noGrp="1"/>
          </p:cNvSpPr>
          <p:nvPr>
            <p:ph type="sldNum" sz="quarter" idx="16"/>
          </p:nvPr>
        </p:nvSpPr>
        <p:spPr/>
        <p:txBody>
          <a:bodyPr/>
          <a:lstStyle/>
          <a:p>
            <a:r>
              <a:rPr lang="da-DK" sz="1000" dirty="0"/>
              <a:t>Slide</a:t>
            </a:r>
            <a:r>
              <a:rPr lang="da-DK" dirty="0"/>
              <a:t> </a:t>
            </a:r>
            <a:fld id="{53928B5A-D303-462C-A46B-F90B9D650458}" type="slidenum">
              <a:rPr lang="da-DK" b="1" smtClean="0"/>
              <a:pPr/>
              <a:t>‹#›</a:t>
            </a:fld>
            <a:endParaRPr lang="da-DK" b="1" dirty="0"/>
          </a:p>
        </p:txBody>
      </p:sp>
    </p:spTree>
    <p:extLst>
      <p:ext uri="{BB962C8B-B14F-4D97-AF65-F5344CB8AC3E}">
        <p14:creationId xmlns:p14="http://schemas.microsoft.com/office/powerpoint/2010/main" val="1521496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58775" y="490662"/>
            <a:ext cx="8425693" cy="562074"/>
          </a:xfrm>
        </p:spPr>
        <p:txBody>
          <a:bodyPr>
            <a:normAutofit/>
          </a:bodyPr>
          <a:lstStyle>
            <a:lvl1pPr algn="l">
              <a:defRPr sz="3000" b="1">
                <a:solidFill>
                  <a:srgbClr val="00375E"/>
                </a:solidFill>
              </a:defRPr>
            </a:lvl1pPr>
          </a:lstStyle>
          <a:p>
            <a:r>
              <a:rPr lang="da-DK" dirty="0"/>
              <a:t>Overskrift</a:t>
            </a:r>
          </a:p>
        </p:txBody>
      </p:sp>
      <p:sp>
        <p:nvSpPr>
          <p:cNvPr id="3" name="Pladsholder til indhold 2"/>
          <p:cNvSpPr>
            <a:spLocks noGrp="1"/>
          </p:cNvSpPr>
          <p:nvPr>
            <p:ph idx="1"/>
          </p:nvPr>
        </p:nvSpPr>
        <p:spPr>
          <a:xfrm>
            <a:off x="358775" y="1124744"/>
            <a:ext cx="8425693" cy="5004555"/>
          </a:xfrm>
          <a:prstGeom prst="rect">
            <a:avLst/>
          </a:prstGeom>
        </p:spPr>
        <p:txBody>
          <a:bodyPr/>
          <a:lstStyle>
            <a:lvl1pPr marL="342900" indent="-342900">
              <a:buClr>
                <a:srgbClr val="FF590D"/>
              </a:buClr>
              <a:buFont typeface="Wingdings" pitchFamily="2" charset="2"/>
              <a:buChar char="§"/>
              <a:defRPr/>
            </a:lvl1pPr>
            <a:lvl2pPr marL="742950" indent="-285750">
              <a:buClr>
                <a:srgbClr val="FF590D"/>
              </a:buClr>
              <a:buFont typeface="Wingdings" pitchFamily="2" charset="2"/>
              <a:buChar char="§"/>
              <a:defRPr/>
            </a:lvl2pPr>
            <a:lvl3pPr marL="1143000" indent="-228600">
              <a:buClr>
                <a:srgbClr val="FF590D"/>
              </a:buClr>
              <a:buFont typeface="Wingdings" pitchFamily="2" charset="2"/>
              <a:buChar char="§"/>
              <a:defRPr/>
            </a:lvl3pPr>
            <a:lvl4pPr marL="1600200" indent="-228600">
              <a:buClr>
                <a:srgbClr val="FF590D"/>
              </a:buClr>
              <a:buFont typeface="Wingdings" pitchFamily="2" charset="2"/>
              <a:buChar char="§"/>
              <a:defRPr/>
            </a:lvl4pPr>
            <a:lvl5pPr marL="2057400" indent="-228600">
              <a:buClr>
                <a:srgbClr val="FF590D"/>
              </a:buClr>
              <a:buFont typeface="Wingdings" pitchFamily="2" charset="2"/>
              <a:buChar char="§"/>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dato 9"/>
          <p:cNvSpPr>
            <a:spLocks noGrp="1"/>
          </p:cNvSpPr>
          <p:nvPr>
            <p:ph type="dt" sz="half" idx="14"/>
          </p:nvPr>
        </p:nvSpPr>
        <p:spPr/>
        <p:txBody>
          <a:bodyPr/>
          <a:lstStyle/>
          <a:p>
            <a:r>
              <a:rPr lang="da-DK"/>
              <a:t>København </a:t>
            </a:r>
            <a:fld id="{230A95C2-0277-4A5B-9097-155726B48FB2}" type="datetime1">
              <a:rPr lang="da-DK" smtClean="0"/>
              <a:pPr/>
              <a:t>08-03-2021</a:t>
            </a:fld>
            <a:endParaRPr lang="da-DK" dirty="0"/>
          </a:p>
        </p:txBody>
      </p:sp>
      <p:sp>
        <p:nvSpPr>
          <p:cNvPr id="11" name="Pladsholder til sidefod 10"/>
          <p:cNvSpPr>
            <a:spLocks noGrp="1"/>
          </p:cNvSpPr>
          <p:nvPr>
            <p:ph type="ftr" sz="quarter" idx="15"/>
          </p:nvPr>
        </p:nvSpPr>
        <p:spPr/>
        <p:txBody>
          <a:bodyPr/>
          <a:lstStyle/>
          <a:p>
            <a:pPr algn="l"/>
            <a:r>
              <a:rPr lang="da-DK"/>
              <a:t>EUDP STRATEGI 2016-2019</a:t>
            </a:r>
            <a:endParaRPr lang="da-DK" b="1" dirty="0"/>
          </a:p>
        </p:txBody>
      </p:sp>
      <p:sp>
        <p:nvSpPr>
          <p:cNvPr id="12" name="Pladsholder til diasnummer 11"/>
          <p:cNvSpPr>
            <a:spLocks noGrp="1"/>
          </p:cNvSpPr>
          <p:nvPr>
            <p:ph type="sldNum" sz="quarter" idx="16"/>
          </p:nvPr>
        </p:nvSpPr>
        <p:spPr/>
        <p:txBody>
          <a:bodyPr/>
          <a:lstStyle/>
          <a:p>
            <a:r>
              <a:rPr lang="da-DK" sz="1000" dirty="0"/>
              <a:t>Slide</a:t>
            </a:r>
            <a:r>
              <a:rPr lang="da-DK" dirty="0"/>
              <a:t> </a:t>
            </a:r>
            <a:fld id="{53928B5A-D303-462C-A46B-F90B9D650458}" type="slidenum">
              <a:rPr lang="da-DK" b="1" smtClean="0"/>
              <a:pPr/>
              <a:t>‹#›</a:t>
            </a:fld>
            <a:endParaRPr lang="da-DK" b="1" dirty="0"/>
          </a:p>
        </p:txBody>
      </p:sp>
      <p:sp>
        <p:nvSpPr>
          <p:cNvPr id="7" name="Rektangel 6"/>
          <p:cNvSpPr/>
          <p:nvPr userDrawn="1"/>
        </p:nvSpPr>
        <p:spPr>
          <a:xfrm>
            <a:off x="0" y="1124744"/>
            <a:ext cx="287524" cy="5004556"/>
          </a:xfrm>
          <a:prstGeom prst="rect">
            <a:avLst/>
          </a:prstGeom>
          <a:solidFill>
            <a:srgbClr val="00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5" name="Pladsholder til tekst 4"/>
          <p:cNvSpPr>
            <a:spLocks noGrp="1"/>
          </p:cNvSpPr>
          <p:nvPr>
            <p:ph type="body" sz="quarter" idx="17" hasCustomPrompt="1"/>
          </p:nvPr>
        </p:nvSpPr>
        <p:spPr>
          <a:xfrm flipV="1">
            <a:off x="4117" y="1160748"/>
            <a:ext cx="283407" cy="2015901"/>
          </a:xfrm>
          <a:prstGeom prst="rect">
            <a:avLst/>
          </a:prstGeom>
        </p:spPr>
        <p:txBody>
          <a:bodyPr vert="vert" anchor="ctr" anchorCtr="0">
            <a:noAutofit/>
          </a:bodyPr>
          <a:lstStyle>
            <a:lvl1pPr marL="0" indent="0" algn="r">
              <a:buNone/>
              <a:defRPr sz="1400">
                <a:solidFill>
                  <a:schemeClr val="bg1"/>
                </a:solidFill>
              </a:defRPr>
            </a:lvl1pPr>
          </a:lstStyle>
          <a:p>
            <a:pPr lvl="0"/>
            <a:r>
              <a:rPr lang="da-DK" sz="2000" dirty="0"/>
              <a:t>Skriv her</a:t>
            </a:r>
            <a:endParaRPr lang="da-DK" dirty="0"/>
          </a:p>
        </p:txBody>
      </p:sp>
    </p:spTree>
    <p:extLst>
      <p:ext uri="{BB962C8B-B14F-4D97-AF65-F5344CB8AC3E}">
        <p14:creationId xmlns:p14="http://schemas.microsoft.com/office/powerpoint/2010/main" val="3293826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4" name="Rektangel 3"/>
          <p:cNvSpPr/>
          <p:nvPr userDrawn="1"/>
        </p:nvSpPr>
        <p:spPr>
          <a:xfrm>
            <a:off x="468313" y="1124744"/>
            <a:ext cx="8208143" cy="50045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2" name="Titel 1"/>
          <p:cNvSpPr>
            <a:spLocks noGrp="1"/>
          </p:cNvSpPr>
          <p:nvPr>
            <p:ph type="title" hasCustomPrompt="1"/>
          </p:nvPr>
        </p:nvSpPr>
        <p:spPr>
          <a:xfrm>
            <a:off x="358775" y="490662"/>
            <a:ext cx="8425693" cy="562074"/>
          </a:xfrm>
        </p:spPr>
        <p:txBody>
          <a:bodyPr>
            <a:normAutofit/>
          </a:bodyPr>
          <a:lstStyle>
            <a:lvl1pPr algn="l">
              <a:defRPr sz="3000" b="1">
                <a:solidFill>
                  <a:srgbClr val="00375E"/>
                </a:solidFill>
              </a:defRPr>
            </a:lvl1pPr>
          </a:lstStyle>
          <a:p>
            <a:r>
              <a:rPr lang="da-DK" dirty="0"/>
              <a:t>Overskrift</a:t>
            </a:r>
          </a:p>
        </p:txBody>
      </p:sp>
      <p:sp>
        <p:nvSpPr>
          <p:cNvPr id="3" name="Pladsholder til indhold 2"/>
          <p:cNvSpPr>
            <a:spLocks noGrp="1"/>
          </p:cNvSpPr>
          <p:nvPr>
            <p:ph idx="1"/>
          </p:nvPr>
        </p:nvSpPr>
        <p:spPr>
          <a:xfrm>
            <a:off x="358775" y="1124745"/>
            <a:ext cx="8425693" cy="5004593"/>
          </a:xfrm>
          <a:prstGeom prst="rect">
            <a:avLst/>
          </a:prstGeom>
          <a:solidFill>
            <a:schemeClr val="bg2"/>
          </a:solidFill>
        </p:spPr>
        <p:txBody>
          <a:bodyPr/>
          <a:lstStyle>
            <a:lvl1pPr marL="342900" indent="-342900">
              <a:buClr>
                <a:srgbClr val="FF590D"/>
              </a:buClr>
              <a:buFont typeface="Wingdings" pitchFamily="2" charset="2"/>
              <a:buChar char="§"/>
              <a:defRPr/>
            </a:lvl1pPr>
            <a:lvl2pPr marL="742950" indent="-285750">
              <a:buClr>
                <a:srgbClr val="FF590D"/>
              </a:buClr>
              <a:buFont typeface="Wingdings" pitchFamily="2" charset="2"/>
              <a:buChar char="§"/>
              <a:defRPr/>
            </a:lvl2pPr>
            <a:lvl3pPr marL="1143000" indent="-228600">
              <a:buClr>
                <a:srgbClr val="FF590D"/>
              </a:buClr>
              <a:buFont typeface="Wingdings" pitchFamily="2" charset="2"/>
              <a:buChar char="§"/>
              <a:defRPr/>
            </a:lvl3pPr>
            <a:lvl4pPr marL="1600200" indent="-228600">
              <a:buClr>
                <a:srgbClr val="FF590D"/>
              </a:buClr>
              <a:buFont typeface="Wingdings" pitchFamily="2" charset="2"/>
              <a:buChar char="§"/>
              <a:defRPr/>
            </a:lvl4pPr>
            <a:lvl5pPr marL="2057400" indent="-228600">
              <a:buClr>
                <a:srgbClr val="FF590D"/>
              </a:buClr>
              <a:buFont typeface="Wingdings" pitchFamily="2" charset="2"/>
              <a:buChar char="§"/>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ladsholder til dato 9"/>
          <p:cNvSpPr>
            <a:spLocks noGrp="1"/>
          </p:cNvSpPr>
          <p:nvPr>
            <p:ph type="dt" sz="half" idx="14"/>
          </p:nvPr>
        </p:nvSpPr>
        <p:spPr>
          <a:xfrm>
            <a:off x="2879616" y="6248532"/>
            <a:ext cx="2133600" cy="365125"/>
          </a:xfrm>
        </p:spPr>
        <p:txBody>
          <a:bodyPr/>
          <a:lstStyle/>
          <a:p>
            <a:r>
              <a:rPr lang="da-DK"/>
              <a:t>København </a:t>
            </a:r>
            <a:fld id="{8C7E563F-7B67-462B-ACCA-43339FF1D1B7}" type="datetime1">
              <a:rPr lang="da-DK" smtClean="0"/>
              <a:pPr/>
              <a:t>08-03-2021</a:t>
            </a:fld>
            <a:endParaRPr lang="da-DK" dirty="0"/>
          </a:p>
        </p:txBody>
      </p:sp>
      <p:sp>
        <p:nvSpPr>
          <p:cNvPr id="11" name="Pladsholder til sidefod 10"/>
          <p:cNvSpPr>
            <a:spLocks noGrp="1"/>
          </p:cNvSpPr>
          <p:nvPr>
            <p:ph type="ftr" sz="quarter" idx="15"/>
          </p:nvPr>
        </p:nvSpPr>
        <p:spPr/>
        <p:txBody>
          <a:bodyPr/>
          <a:lstStyle/>
          <a:p>
            <a:pPr algn="l"/>
            <a:r>
              <a:rPr lang="da-DK"/>
              <a:t>EUDP STRATEGI 2016-2019</a:t>
            </a:r>
            <a:endParaRPr lang="da-DK" b="1" dirty="0"/>
          </a:p>
        </p:txBody>
      </p:sp>
      <p:sp>
        <p:nvSpPr>
          <p:cNvPr id="12" name="Pladsholder til diasnummer 11"/>
          <p:cNvSpPr>
            <a:spLocks noGrp="1"/>
          </p:cNvSpPr>
          <p:nvPr>
            <p:ph type="sldNum" sz="quarter" idx="16"/>
          </p:nvPr>
        </p:nvSpPr>
        <p:spPr/>
        <p:txBody>
          <a:bodyPr/>
          <a:lstStyle/>
          <a:p>
            <a:r>
              <a:rPr lang="da-DK" sz="1000" dirty="0"/>
              <a:t>Slide</a:t>
            </a:r>
            <a:r>
              <a:rPr lang="da-DK" dirty="0"/>
              <a:t> </a:t>
            </a:r>
            <a:fld id="{53928B5A-D303-462C-A46B-F90B9D650458}" type="slidenum">
              <a:rPr lang="da-DK" b="1" smtClean="0"/>
              <a:pPr/>
              <a:t>‹#›</a:t>
            </a:fld>
            <a:endParaRPr lang="da-DK" b="1" dirty="0"/>
          </a:p>
        </p:txBody>
      </p:sp>
      <p:sp>
        <p:nvSpPr>
          <p:cNvPr id="7" name="Rektangel 6"/>
          <p:cNvSpPr/>
          <p:nvPr userDrawn="1"/>
        </p:nvSpPr>
        <p:spPr>
          <a:xfrm>
            <a:off x="0" y="1124744"/>
            <a:ext cx="287524" cy="5004594"/>
          </a:xfrm>
          <a:prstGeom prst="rect">
            <a:avLst/>
          </a:prstGeom>
          <a:solidFill>
            <a:srgbClr val="00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5" name="Pladsholder til tekst 4"/>
          <p:cNvSpPr>
            <a:spLocks noGrp="1"/>
          </p:cNvSpPr>
          <p:nvPr>
            <p:ph type="body" sz="quarter" idx="17" hasCustomPrompt="1"/>
          </p:nvPr>
        </p:nvSpPr>
        <p:spPr>
          <a:xfrm flipV="1">
            <a:off x="4117" y="1160748"/>
            <a:ext cx="283407" cy="2015901"/>
          </a:xfrm>
          <a:prstGeom prst="rect">
            <a:avLst/>
          </a:prstGeom>
        </p:spPr>
        <p:txBody>
          <a:bodyPr vert="vert" anchor="ctr" anchorCtr="0">
            <a:noAutofit/>
          </a:bodyPr>
          <a:lstStyle>
            <a:lvl1pPr marL="0" indent="0" algn="r">
              <a:buNone/>
              <a:defRPr sz="1400">
                <a:solidFill>
                  <a:schemeClr val="bg1"/>
                </a:solidFill>
              </a:defRPr>
            </a:lvl1pPr>
          </a:lstStyle>
          <a:p>
            <a:pPr lvl="0"/>
            <a:r>
              <a:rPr lang="da-DK" sz="2000" dirty="0"/>
              <a:t>Skriv her</a:t>
            </a:r>
            <a:endParaRPr lang="da-DK" dirty="0"/>
          </a:p>
        </p:txBody>
      </p:sp>
    </p:spTree>
    <p:extLst>
      <p:ext uri="{BB962C8B-B14F-4D97-AF65-F5344CB8AC3E}">
        <p14:creationId xmlns:p14="http://schemas.microsoft.com/office/powerpoint/2010/main" val="1594363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sp>
        <p:nvSpPr>
          <p:cNvPr id="13" name="Rektangel 12"/>
          <p:cNvSpPr/>
          <p:nvPr userDrawn="1"/>
        </p:nvSpPr>
        <p:spPr>
          <a:xfrm>
            <a:off x="0" y="1124744"/>
            <a:ext cx="287524" cy="5004594"/>
          </a:xfrm>
          <a:prstGeom prst="rect">
            <a:avLst/>
          </a:prstGeom>
          <a:solidFill>
            <a:srgbClr val="00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8" name="Pladsholder til billede 7"/>
          <p:cNvSpPr>
            <a:spLocks noGrp="1"/>
          </p:cNvSpPr>
          <p:nvPr>
            <p:ph type="pic" sz="quarter" idx="18" hasCustomPrompt="1"/>
          </p:nvPr>
        </p:nvSpPr>
        <p:spPr>
          <a:xfrm>
            <a:off x="4644008" y="1124744"/>
            <a:ext cx="4104456" cy="5004594"/>
          </a:xfrm>
          <a:prstGeom prst="rect">
            <a:avLst/>
          </a:prstGeom>
          <a:noFill/>
        </p:spPr>
        <p:txBody>
          <a:bodyPr>
            <a:normAutofit/>
          </a:bodyPr>
          <a:lstStyle>
            <a:lvl1pPr marL="457200" indent="-457200">
              <a:buFont typeface="Arial" pitchFamily="34" charset="0"/>
              <a:buChar char="•"/>
              <a:defRPr sz="3200"/>
            </a:lvl1pPr>
          </a:lstStyle>
          <a:p>
            <a:r>
              <a:rPr lang="da-DK" dirty="0"/>
              <a:t>Billede</a:t>
            </a:r>
          </a:p>
        </p:txBody>
      </p:sp>
      <p:sp>
        <p:nvSpPr>
          <p:cNvPr id="5" name="Pladsholder til tekst 4"/>
          <p:cNvSpPr>
            <a:spLocks noGrp="1"/>
          </p:cNvSpPr>
          <p:nvPr>
            <p:ph type="body" sz="quarter" idx="17" hasCustomPrompt="1"/>
          </p:nvPr>
        </p:nvSpPr>
        <p:spPr>
          <a:xfrm flipV="1">
            <a:off x="4117" y="1160748"/>
            <a:ext cx="283407" cy="2015901"/>
          </a:xfrm>
          <a:prstGeom prst="rect">
            <a:avLst/>
          </a:prstGeom>
        </p:spPr>
        <p:txBody>
          <a:bodyPr vert="vert" anchor="ctr" anchorCtr="0">
            <a:noAutofit/>
          </a:bodyPr>
          <a:lstStyle>
            <a:lvl1pPr marL="0" indent="0" algn="r">
              <a:buNone/>
              <a:defRPr sz="1400">
                <a:solidFill>
                  <a:schemeClr val="bg1"/>
                </a:solidFill>
              </a:defRPr>
            </a:lvl1pPr>
          </a:lstStyle>
          <a:p>
            <a:pPr lvl="0"/>
            <a:r>
              <a:rPr lang="da-DK" sz="2000" dirty="0"/>
              <a:t>Skriv her</a:t>
            </a:r>
            <a:endParaRPr lang="da-DK" dirty="0"/>
          </a:p>
        </p:txBody>
      </p:sp>
      <p:sp>
        <p:nvSpPr>
          <p:cNvPr id="15" name="Pladsholder til indhold 2"/>
          <p:cNvSpPr>
            <a:spLocks noGrp="1"/>
          </p:cNvSpPr>
          <p:nvPr>
            <p:ph idx="1"/>
          </p:nvPr>
        </p:nvSpPr>
        <p:spPr>
          <a:xfrm>
            <a:off x="358775" y="1124744"/>
            <a:ext cx="4141217" cy="5004593"/>
          </a:xfrm>
          <a:prstGeom prst="rect">
            <a:avLst/>
          </a:prstGeom>
        </p:spPr>
        <p:txBody>
          <a:bodyPr/>
          <a:lstStyle>
            <a:lvl1pPr marL="342900" indent="-342900">
              <a:buClr>
                <a:srgbClr val="FF590D"/>
              </a:buClr>
              <a:buFont typeface="Wingdings" pitchFamily="2" charset="2"/>
              <a:buChar char="§"/>
              <a:defRPr/>
            </a:lvl1pPr>
            <a:lvl2pPr marL="742950" indent="-285750">
              <a:buClr>
                <a:srgbClr val="FF590D"/>
              </a:buClr>
              <a:buFont typeface="Wingdings" pitchFamily="2" charset="2"/>
              <a:buChar char="§"/>
              <a:defRPr/>
            </a:lvl2pPr>
            <a:lvl3pPr marL="1143000" indent="-228600">
              <a:buClr>
                <a:srgbClr val="FF590D"/>
              </a:buClr>
              <a:buFont typeface="Wingdings" pitchFamily="2" charset="2"/>
              <a:buChar char="§"/>
              <a:defRPr/>
            </a:lvl3pPr>
            <a:lvl4pPr marL="1600200" indent="-228600">
              <a:buClr>
                <a:srgbClr val="FF590D"/>
              </a:buClr>
              <a:buFont typeface="Wingdings" pitchFamily="2" charset="2"/>
              <a:buChar char="§"/>
              <a:defRPr/>
            </a:lvl4pPr>
            <a:lvl5pPr marL="2057400" indent="-228600">
              <a:buClr>
                <a:srgbClr val="FF590D"/>
              </a:buClr>
              <a:buFont typeface="Wingdings" pitchFamily="2" charset="2"/>
              <a:buChar char="§"/>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22" name="Pladsholder til dato 21"/>
          <p:cNvSpPr>
            <a:spLocks noGrp="1"/>
          </p:cNvSpPr>
          <p:nvPr>
            <p:ph type="dt" sz="half" idx="19"/>
          </p:nvPr>
        </p:nvSpPr>
        <p:spPr/>
        <p:txBody>
          <a:bodyPr/>
          <a:lstStyle/>
          <a:p>
            <a:r>
              <a:rPr lang="da-DK"/>
              <a:t>København, </a:t>
            </a:r>
            <a:fld id="{783AF460-19C8-4F71-8D9A-C610369655C0}" type="datetime1">
              <a:rPr lang="da-DK" smtClean="0"/>
              <a:pPr/>
              <a:t>08-03-2021</a:t>
            </a:fld>
            <a:endParaRPr lang="da-DK" dirty="0"/>
          </a:p>
        </p:txBody>
      </p:sp>
      <p:sp>
        <p:nvSpPr>
          <p:cNvPr id="23" name="Pladsholder til sidefod 22"/>
          <p:cNvSpPr>
            <a:spLocks noGrp="1"/>
          </p:cNvSpPr>
          <p:nvPr>
            <p:ph type="ftr" sz="quarter" idx="20"/>
          </p:nvPr>
        </p:nvSpPr>
        <p:spPr/>
        <p:txBody>
          <a:bodyPr/>
          <a:lstStyle/>
          <a:p>
            <a:pPr algn="l"/>
            <a:r>
              <a:rPr lang="da-DK"/>
              <a:t>EUDP STRATEGI 2016-2019</a:t>
            </a:r>
            <a:endParaRPr lang="da-DK" dirty="0"/>
          </a:p>
        </p:txBody>
      </p:sp>
      <p:sp>
        <p:nvSpPr>
          <p:cNvPr id="24" name="Pladsholder til diasnummer 23"/>
          <p:cNvSpPr>
            <a:spLocks noGrp="1"/>
          </p:cNvSpPr>
          <p:nvPr>
            <p:ph type="sldNum" sz="quarter" idx="21"/>
          </p:nvPr>
        </p:nvSpPr>
        <p:spPr/>
        <p:txBody>
          <a:bodyPr/>
          <a:lstStyle/>
          <a:p>
            <a:r>
              <a:rPr lang="da-DK"/>
              <a:t>Slide </a:t>
            </a:r>
            <a:fld id="{53928B5A-D303-462C-A46B-F90B9D650458}" type="slidenum">
              <a:rPr lang="da-DK" b="1" smtClean="0"/>
              <a:pPr/>
              <a:t>‹#›</a:t>
            </a:fld>
            <a:endParaRPr lang="da-DK" b="1" dirty="0"/>
          </a:p>
        </p:txBody>
      </p:sp>
      <p:sp>
        <p:nvSpPr>
          <p:cNvPr id="25" name="Titel 1"/>
          <p:cNvSpPr>
            <a:spLocks noGrp="1"/>
          </p:cNvSpPr>
          <p:nvPr>
            <p:ph type="title" hasCustomPrompt="1"/>
          </p:nvPr>
        </p:nvSpPr>
        <p:spPr>
          <a:xfrm>
            <a:off x="358776" y="490662"/>
            <a:ext cx="8389688" cy="562074"/>
          </a:xfrm>
        </p:spPr>
        <p:txBody>
          <a:bodyPr>
            <a:normAutofit/>
          </a:bodyPr>
          <a:lstStyle>
            <a:lvl1pPr algn="l">
              <a:defRPr sz="3000" b="1">
                <a:solidFill>
                  <a:srgbClr val="00375E"/>
                </a:solidFill>
              </a:defRPr>
            </a:lvl1pPr>
          </a:lstStyle>
          <a:p>
            <a:r>
              <a:rPr lang="da-DK" dirty="0"/>
              <a:t>Overskrift</a:t>
            </a:r>
          </a:p>
        </p:txBody>
      </p:sp>
    </p:spTree>
    <p:extLst>
      <p:ext uri="{BB962C8B-B14F-4D97-AF65-F5344CB8AC3E}">
        <p14:creationId xmlns:p14="http://schemas.microsoft.com/office/powerpoint/2010/main" val="26808591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indholds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358775" y="1124744"/>
            <a:ext cx="4137025" cy="5001419"/>
          </a:xfrm>
          <a:prstGeom prst="rect">
            <a:avLst/>
          </a:prstGeom>
        </p:spPr>
        <p:txBody>
          <a:bodyPr/>
          <a:lstStyle>
            <a:lvl1pPr marL="514350" indent="-514350">
              <a:buClr>
                <a:srgbClr val="FF590D"/>
              </a:buClr>
              <a:buFont typeface="Wingdings" pitchFamily="2" charset="2"/>
              <a:buChar char="§"/>
              <a:defRPr sz="2800"/>
            </a:lvl1pPr>
            <a:lvl2pPr marL="914400" indent="-457200">
              <a:buClr>
                <a:srgbClr val="FF590D"/>
              </a:buClr>
              <a:buFont typeface="Wingdings" pitchFamily="2" charset="2"/>
              <a:buChar char="§"/>
              <a:defRPr sz="2400"/>
            </a:lvl2pPr>
            <a:lvl3pPr marL="1371600" indent="-457200">
              <a:buClr>
                <a:srgbClr val="FF590D"/>
              </a:buClr>
              <a:buFont typeface="Wingdings" pitchFamily="2" charset="2"/>
              <a:buChar char="§"/>
              <a:defRPr sz="2000"/>
            </a:lvl3pPr>
            <a:lvl4pPr marL="1714500" indent="-342900">
              <a:buClr>
                <a:srgbClr val="FF590D"/>
              </a:buClr>
              <a:buFont typeface="Wingdings" pitchFamily="2" charset="2"/>
              <a:buChar char="§"/>
              <a:defRPr sz="1800"/>
            </a:lvl4pPr>
            <a:lvl5pPr marL="2171700" indent="-342900">
              <a:buClr>
                <a:srgbClr val="FF590D"/>
              </a:buClr>
              <a:buFont typeface="Wingdings" pitchFamily="2" charset="2"/>
              <a:buChar char="§"/>
              <a:defRPr sz="1800"/>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indhold 3"/>
          <p:cNvSpPr>
            <a:spLocks noGrp="1"/>
          </p:cNvSpPr>
          <p:nvPr>
            <p:ph sz="half" idx="2"/>
          </p:nvPr>
        </p:nvSpPr>
        <p:spPr>
          <a:xfrm>
            <a:off x="4648200" y="1124744"/>
            <a:ext cx="4100264" cy="5001419"/>
          </a:xfrm>
          <a:prstGeom prst="rect">
            <a:avLst/>
          </a:prstGeom>
        </p:spPr>
        <p:txBody>
          <a:bodyPr/>
          <a:lstStyle>
            <a:lvl1pPr marL="342900" indent="-342900">
              <a:buClr>
                <a:srgbClr val="FF590D"/>
              </a:buClr>
              <a:buFont typeface="Wingdings" pitchFamily="2" charset="2"/>
              <a:buChar char="§"/>
              <a:defRPr sz="2800"/>
            </a:lvl1pPr>
            <a:lvl2pPr marL="742950" indent="-285750">
              <a:buClr>
                <a:srgbClr val="FF590D"/>
              </a:buClr>
              <a:buFont typeface="Wingdings" pitchFamily="2" charset="2"/>
              <a:buChar char="§"/>
              <a:defRPr sz="2400"/>
            </a:lvl2pPr>
            <a:lvl3pPr marL="1143000" indent="-228600">
              <a:buClr>
                <a:srgbClr val="FF590D"/>
              </a:buClr>
              <a:buFont typeface="Wingdings" pitchFamily="2" charset="2"/>
              <a:buChar char="§"/>
              <a:defRPr sz="2000"/>
            </a:lvl3pPr>
            <a:lvl4pPr marL="1600200" indent="-228600">
              <a:buClr>
                <a:srgbClr val="FF590D"/>
              </a:buClr>
              <a:buFont typeface="Wingdings" pitchFamily="2" charset="2"/>
              <a:buChar char="§"/>
              <a:defRPr sz="1800"/>
            </a:lvl4pPr>
            <a:lvl5pPr marL="2057400" indent="-228600">
              <a:buClr>
                <a:srgbClr val="FF590D"/>
              </a:buClr>
              <a:buFont typeface="Wingdings" pitchFamily="2" charset="2"/>
              <a:buChar char="§"/>
              <a:defRPr sz="1800"/>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dato 7"/>
          <p:cNvSpPr>
            <a:spLocks noGrp="1"/>
          </p:cNvSpPr>
          <p:nvPr>
            <p:ph type="dt" sz="half" idx="10"/>
          </p:nvPr>
        </p:nvSpPr>
        <p:spPr/>
        <p:txBody>
          <a:bodyPr/>
          <a:lstStyle/>
          <a:p>
            <a:r>
              <a:rPr lang="da-DK"/>
              <a:t>København </a:t>
            </a:r>
            <a:fld id="{D7957067-23F4-4BE6-BB00-23F3EEBA9301}" type="datetime1">
              <a:rPr lang="da-DK" smtClean="0"/>
              <a:pPr/>
              <a:t>08-03-2021</a:t>
            </a:fld>
            <a:endParaRPr lang="da-DK" dirty="0"/>
          </a:p>
        </p:txBody>
      </p:sp>
      <p:sp>
        <p:nvSpPr>
          <p:cNvPr id="9" name="Pladsholder til sidefod 8"/>
          <p:cNvSpPr>
            <a:spLocks noGrp="1"/>
          </p:cNvSpPr>
          <p:nvPr>
            <p:ph type="ftr" sz="quarter" idx="11"/>
          </p:nvPr>
        </p:nvSpPr>
        <p:spPr/>
        <p:txBody>
          <a:bodyPr/>
          <a:lstStyle/>
          <a:p>
            <a:pPr algn="l"/>
            <a:r>
              <a:rPr lang="da-DK"/>
              <a:t>EUDP STRATEGI 2016-2019</a:t>
            </a:r>
            <a:endParaRPr lang="da-DK" b="1" dirty="0"/>
          </a:p>
        </p:txBody>
      </p:sp>
      <p:sp>
        <p:nvSpPr>
          <p:cNvPr id="10" name="Pladsholder til diasnummer 9"/>
          <p:cNvSpPr>
            <a:spLocks noGrp="1"/>
          </p:cNvSpPr>
          <p:nvPr>
            <p:ph type="sldNum" sz="quarter" idx="12"/>
          </p:nvPr>
        </p:nvSpPr>
        <p:spPr/>
        <p:txBody>
          <a:bodyPr/>
          <a:lstStyle/>
          <a:p>
            <a:r>
              <a:rPr lang="da-DK" sz="1000"/>
              <a:t>Slide</a:t>
            </a:r>
            <a:r>
              <a:rPr lang="da-DK"/>
              <a:t> </a:t>
            </a:r>
            <a:fld id="{53928B5A-D303-462C-A46B-F90B9D650458}" type="slidenum">
              <a:rPr lang="da-DK" b="1" smtClean="0"/>
              <a:pPr/>
              <a:t>‹#›</a:t>
            </a:fld>
            <a:endParaRPr lang="da-DK" b="1" dirty="0"/>
          </a:p>
        </p:txBody>
      </p:sp>
      <p:sp>
        <p:nvSpPr>
          <p:cNvPr id="11" name="Titel 1"/>
          <p:cNvSpPr txBox="1">
            <a:spLocks/>
          </p:cNvSpPr>
          <p:nvPr userDrawn="1"/>
        </p:nvSpPr>
        <p:spPr>
          <a:xfrm>
            <a:off x="358774" y="490662"/>
            <a:ext cx="8389689" cy="56207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a:solidFill>
                  <a:srgbClr val="00375E"/>
                </a:solidFill>
                <a:latin typeface="+mj-lt"/>
                <a:ea typeface="+mj-ea"/>
                <a:cs typeface="+mj-cs"/>
              </a:defRPr>
            </a:lvl1pPr>
          </a:lstStyle>
          <a:p>
            <a:r>
              <a:rPr lang="da-DK" dirty="0"/>
              <a:t>Overskrift</a:t>
            </a:r>
          </a:p>
        </p:txBody>
      </p:sp>
    </p:spTree>
    <p:extLst>
      <p:ext uri="{BB962C8B-B14F-4D97-AF65-F5344CB8AC3E}">
        <p14:creationId xmlns:p14="http://schemas.microsoft.com/office/powerpoint/2010/main" val="21557137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o indholdsobjekter">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358775" y="1124744"/>
            <a:ext cx="5509369" cy="5001419"/>
          </a:xfrm>
          <a:prstGeom prst="rect">
            <a:avLst/>
          </a:prstGeom>
        </p:spPr>
        <p:txBody>
          <a:bodyPr/>
          <a:lstStyle>
            <a:lvl1pPr marL="457200" indent="-457200">
              <a:buClr>
                <a:srgbClr val="FF590D"/>
              </a:buClr>
              <a:buFont typeface="Wingdings" pitchFamily="2" charset="2"/>
              <a:buChar char="§"/>
              <a:defRPr sz="2800"/>
            </a:lvl1pPr>
            <a:lvl2pPr marL="800100" indent="-342900">
              <a:buClr>
                <a:srgbClr val="FF590D"/>
              </a:buClr>
              <a:buFont typeface="Wingdings" pitchFamily="2" charset="2"/>
              <a:buChar char="§"/>
              <a:defRPr sz="2400"/>
            </a:lvl2pPr>
            <a:lvl3pPr marL="1257300" indent="-342900">
              <a:buClr>
                <a:srgbClr val="FF590D"/>
              </a:buClr>
              <a:buFont typeface="Wingdings" pitchFamily="2" charset="2"/>
              <a:buChar char="§"/>
              <a:defRPr sz="2000"/>
            </a:lvl3pPr>
            <a:lvl4pPr marL="1657350" indent="-285750">
              <a:buClr>
                <a:srgbClr val="FF590D"/>
              </a:buClr>
              <a:buFont typeface="Wingdings" pitchFamily="2" charset="2"/>
              <a:buChar char="§"/>
              <a:defRPr sz="1800"/>
            </a:lvl4pPr>
            <a:lvl5pPr marL="2114550" indent="-285750">
              <a:buClr>
                <a:srgbClr val="FF590D"/>
              </a:buClr>
              <a:buFont typeface="Wingdings" pitchFamily="2" charset="2"/>
              <a:buChar char="§"/>
              <a:defRPr sz="1800"/>
            </a:lvl5pPr>
            <a:lvl6pPr>
              <a:defRPr sz="1800"/>
            </a:lvl6pPr>
            <a:lvl7pPr>
              <a:defRPr sz="1800"/>
            </a:lvl7pPr>
            <a:lvl8pPr>
              <a:defRPr sz="1800"/>
            </a:lvl8pPr>
            <a:lvl9pPr>
              <a:defRPr sz="1800"/>
            </a:lvl9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dato 7"/>
          <p:cNvSpPr>
            <a:spLocks noGrp="1"/>
          </p:cNvSpPr>
          <p:nvPr>
            <p:ph type="dt" sz="half" idx="10"/>
          </p:nvPr>
        </p:nvSpPr>
        <p:spPr/>
        <p:txBody>
          <a:bodyPr/>
          <a:lstStyle/>
          <a:p>
            <a:r>
              <a:rPr lang="da-DK"/>
              <a:t>København </a:t>
            </a:r>
            <a:fld id="{04EE71FF-0CCC-4FBB-ABED-4DD8200ECA9E}" type="datetime1">
              <a:rPr lang="da-DK" smtClean="0"/>
              <a:pPr/>
              <a:t>08-03-2021</a:t>
            </a:fld>
            <a:endParaRPr lang="da-DK" dirty="0"/>
          </a:p>
        </p:txBody>
      </p:sp>
      <p:sp>
        <p:nvSpPr>
          <p:cNvPr id="9" name="Pladsholder til sidefod 8"/>
          <p:cNvSpPr>
            <a:spLocks noGrp="1"/>
          </p:cNvSpPr>
          <p:nvPr>
            <p:ph type="ftr" sz="quarter" idx="11"/>
          </p:nvPr>
        </p:nvSpPr>
        <p:spPr/>
        <p:txBody>
          <a:bodyPr/>
          <a:lstStyle/>
          <a:p>
            <a:pPr algn="l"/>
            <a:r>
              <a:rPr lang="da-DK"/>
              <a:t>EUDP STRATEGI 2016-2019</a:t>
            </a:r>
            <a:endParaRPr lang="da-DK" b="1" dirty="0"/>
          </a:p>
        </p:txBody>
      </p:sp>
      <p:sp>
        <p:nvSpPr>
          <p:cNvPr id="10" name="Pladsholder til diasnummer 9"/>
          <p:cNvSpPr>
            <a:spLocks noGrp="1"/>
          </p:cNvSpPr>
          <p:nvPr>
            <p:ph type="sldNum" sz="quarter" idx="12"/>
          </p:nvPr>
        </p:nvSpPr>
        <p:spPr/>
        <p:txBody>
          <a:bodyPr/>
          <a:lstStyle/>
          <a:p>
            <a:r>
              <a:rPr lang="da-DK" sz="1000"/>
              <a:t>Slide</a:t>
            </a:r>
            <a:r>
              <a:rPr lang="da-DK"/>
              <a:t> </a:t>
            </a:r>
            <a:fld id="{53928B5A-D303-462C-A46B-F90B9D650458}" type="slidenum">
              <a:rPr lang="da-DK" b="1" smtClean="0"/>
              <a:pPr/>
              <a:t>‹#›</a:t>
            </a:fld>
            <a:endParaRPr lang="da-DK" b="1" dirty="0"/>
          </a:p>
        </p:txBody>
      </p:sp>
      <p:sp>
        <p:nvSpPr>
          <p:cNvPr id="11" name="Titel 1"/>
          <p:cNvSpPr txBox="1">
            <a:spLocks/>
          </p:cNvSpPr>
          <p:nvPr userDrawn="1"/>
        </p:nvSpPr>
        <p:spPr>
          <a:xfrm>
            <a:off x="358775" y="490662"/>
            <a:ext cx="8335386" cy="56207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000" b="1" kern="1200">
                <a:solidFill>
                  <a:srgbClr val="00375E"/>
                </a:solidFill>
                <a:latin typeface="+mj-lt"/>
                <a:ea typeface="+mj-ea"/>
                <a:cs typeface="+mj-cs"/>
              </a:defRPr>
            </a:lvl1pPr>
          </a:lstStyle>
          <a:p>
            <a:r>
              <a:rPr lang="da-DK" dirty="0"/>
              <a:t>Overskrift</a:t>
            </a:r>
          </a:p>
        </p:txBody>
      </p:sp>
      <p:sp>
        <p:nvSpPr>
          <p:cNvPr id="5" name="Pladsholder til billede 4"/>
          <p:cNvSpPr>
            <a:spLocks noGrp="1"/>
          </p:cNvSpPr>
          <p:nvPr>
            <p:ph type="pic" sz="quarter" idx="13" hasCustomPrompt="1"/>
          </p:nvPr>
        </p:nvSpPr>
        <p:spPr>
          <a:xfrm>
            <a:off x="5944352" y="1116954"/>
            <a:ext cx="2733907" cy="1620020"/>
          </a:xfrm>
          <a:prstGeom prst="rect">
            <a:avLst/>
          </a:prstGeom>
        </p:spPr>
        <p:txBody>
          <a:bodyPr/>
          <a:lstStyle>
            <a:lvl1pPr marL="0" indent="0">
              <a:buNone/>
              <a:defRPr/>
            </a:lvl1pPr>
          </a:lstStyle>
          <a:p>
            <a:r>
              <a:rPr lang="da-DK" dirty="0"/>
              <a:t>Billede</a:t>
            </a:r>
          </a:p>
        </p:txBody>
      </p:sp>
      <p:sp>
        <p:nvSpPr>
          <p:cNvPr id="12" name="Pladsholder til billede 4"/>
          <p:cNvSpPr>
            <a:spLocks noGrp="1"/>
          </p:cNvSpPr>
          <p:nvPr>
            <p:ph type="pic" sz="quarter" idx="14" hasCustomPrompt="1"/>
          </p:nvPr>
        </p:nvSpPr>
        <p:spPr>
          <a:xfrm>
            <a:off x="5956503" y="4436950"/>
            <a:ext cx="2733907" cy="1692387"/>
          </a:xfrm>
          <a:prstGeom prst="rect">
            <a:avLst/>
          </a:prstGeom>
        </p:spPr>
        <p:txBody>
          <a:bodyPr/>
          <a:lstStyle>
            <a:lvl1pPr marL="0" indent="0">
              <a:buNone/>
              <a:defRPr/>
            </a:lvl1pPr>
          </a:lstStyle>
          <a:p>
            <a:r>
              <a:rPr lang="da-DK" dirty="0"/>
              <a:t>Billede</a:t>
            </a:r>
          </a:p>
        </p:txBody>
      </p:sp>
      <p:sp>
        <p:nvSpPr>
          <p:cNvPr id="13" name="Pladsholder til billede 4"/>
          <p:cNvSpPr>
            <a:spLocks noGrp="1"/>
          </p:cNvSpPr>
          <p:nvPr>
            <p:ph type="pic" sz="quarter" idx="15" hasCustomPrompt="1"/>
          </p:nvPr>
        </p:nvSpPr>
        <p:spPr>
          <a:xfrm>
            <a:off x="5952303" y="2792918"/>
            <a:ext cx="2733907" cy="1584337"/>
          </a:xfrm>
          <a:prstGeom prst="rect">
            <a:avLst/>
          </a:prstGeom>
        </p:spPr>
        <p:txBody>
          <a:bodyPr/>
          <a:lstStyle>
            <a:lvl1pPr marL="0" indent="0">
              <a:buNone/>
              <a:defRPr/>
            </a:lvl1pPr>
          </a:lstStyle>
          <a:p>
            <a:r>
              <a:rPr lang="da-DK" dirty="0"/>
              <a:t>Billede</a:t>
            </a:r>
          </a:p>
        </p:txBody>
      </p:sp>
    </p:spTree>
    <p:extLst>
      <p:ext uri="{BB962C8B-B14F-4D97-AF65-F5344CB8AC3E}">
        <p14:creationId xmlns:p14="http://schemas.microsoft.com/office/powerpoint/2010/main" val="3116728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ak-side">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r>
              <a:rPr lang="da-DK"/>
              <a:t>København, </a:t>
            </a:r>
            <a:fld id="{452C9CE8-5BBE-4AAB-B611-0BAAE27D65BE}" type="datetime1">
              <a:rPr lang="da-DK" smtClean="0"/>
              <a:pPr/>
              <a:t>08-03-2021</a:t>
            </a:fld>
            <a:endParaRPr lang="da-DK" dirty="0"/>
          </a:p>
        </p:txBody>
      </p:sp>
      <p:sp>
        <p:nvSpPr>
          <p:cNvPr id="4" name="Pladsholder til sidefod 3"/>
          <p:cNvSpPr>
            <a:spLocks noGrp="1"/>
          </p:cNvSpPr>
          <p:nvPr>
            <p:ph type="ftr" sz="quarter" idx="11"/>
          </p:nvPr>
        </p:nvSpPr>
        <p:spPr/>
        <p:txBody>
          <a:bodyPr/>
          <a:lstStyle/>
          <a:p>
            <a:pPr algn="l"/>
            <a:r>
              <a:rPr lang="da-DK"/>
              <a:t>EUDP STRATEGI 2016-2019</a:t>
            </a:r>
            <a:endParaRPr lang="da-DK" dirty="0"/>
          </a:p>
        </p:txBody>
      </p:sp>
      <p:sp>
        <p:nvSpPr>
          <p:cNvPr id="5" name="Pladsholder til diasnummer 4"/>
          <p:cNvSpPr>
            <a:spLocks noGrp="1"/>
          </p:cNvSpPr>
          <p:nvPr>
            <p:ph type="sldNum" sz="quarter" idx="12"/>
          </p:nvPr>
        </p:nvSpPr>
        <p:spPr/>
        <p:txBody>
          <a:bodyPr/>
          <a:lstStyle/>
          <a:p>
            <a:r>
              <a:rPr lang="da-DK"/>
              <a:t>Slide </a:t>
            </a:r>
            <a:fld id="{53928B5A-D303-462C-A46B-F90B9D650458}" type="slidenum">
              <a:rPr lang="da-DK" b="1" smtClean="0"/>
              <a:pPr/>
              <a:t>‹#›</a:t>
            </a:fld>
            <a:endParaRPr lang="da-DK" b="1" dirty="0"/>
          </a:p>
        </p:txBody>
      </p:sp>
      <p:sp>
        <p:nvSpPr>
          <p:cNvPr id="8" name="Pladsholder til billede 7"/>
          <p:cNvSpPr>
            <a:spLocks noGrp="1"/>
          </p:cNvSpPr>
          <p:nvPr>
            <p:ph type="pic" sz="quarter" idx="13" hasCustomPrompt="1"/>
          </p:nvPr>
        </p:nvSpPr>
        <p:spPr>
          <a:xfrm>
            <a:off x="468313" y="1268413"/>
            <a:ext cx="2663825" cy="4789487"/>
          </a:xfrm>
          <a:prstGeom prst="rect">
            <a:avLst/>
          </a:prstGeom>
          <a:solidFill>
            <a:schemeClr val="bg2"/>
          </a:solidFill>
        </p:spPr>
        <p:txBody>
          <a:bodyPr/>
          <a:lstStyle>
            <a:lvl1pPr marL="0" indent="0">
              <a:buNone/>
              <a:defRPr/>
            </a:lvl1pPr>
          </a:lstStyle>
          <a:p>
            <a:r>
              <a:rPr lang="da-DK" dirty="0"/>
              <a:t>Billede</a:t>
            </a:r>
          </a:p>
        </p:txBody>
      </p:sp>
      <p:sp>
        <p:nvSpPr>
          <p:cNvPr id="10" name="Pladsholder til indhold 9"/>
          <p:cNvSpPr>
            <a:spLocks noGrp="1"/>
          </p:cNvSpPr>
          <p:nvPr>
            <p:ph sz="quarter" idx="14"/>
          </p:nvPr>
        </p:nvSpPr>
        <p:spPr>
          <a:xfrm>
            <a:off x="3219477" y="1268413"/>
            <a:ext cx="5564991" cy="4789487"/>
          </a:xfrm>
          <a:prstGeom prst="rect">
            <a:avLst/>
          </a:prstGeom>
          <a:solidFill>
            <a:srgbClr val="00375E"/>
          </a:solidFill>
        </p:spPr>
        <p:txBody>
          <a:bodyPr/>
          <a:lstStyle>
            <a:lvl1pPr marL="342900" indent="-342900">
              <a:buClr>
                <a:srgbClr val="FF590D"/>
              </a:buClr>
              <a:buFont typeface="Wingdings" pitchFamily="2" charset="2"/>
              <a:buChar char="§"/>
              <a:defRPr>
                <a:solidFill>
                  <a:schemeClr val="bg1"/>
                </a:solidFill>
              </a:defRPr>
            </a:lvl1pPr>
            <a:lvl2pPr marL="742950" indent="-285750">
              <a:buClr>
                <a:srgbClr val="FF590D"/>
              </a:buClr>
              <a:buFont typeface="Wingdings" pitchFamily="2" charset="2"/>
              <a:buChar char="§"/>
              <a:defRPr>
                <a:solidFill>
                  <a:schemeClr val="bg1"/>
                </a:solidFill>
              </a:defRPr>
            </a:lvl2pPr>
            <a:lvl3pPr marL="1143000" indent="-228600">
              <a:buClr>
                <a:srgbClr val="FF590D"/>
              </a:buClr>
              <a:buFont typeface="Wingdings" pitchFamily="2" charset="2"/>
              <a:buChar char="§"/>
              <a:defRPr>
                <a:solidFill>
                  <a:schemeClr val="bg1"/>
                </a:solidFill>
              </a:defRPr>
            </a:lvl3pPr>
            <a:lvl4pPr marL="1600200" indent="-228600">
              <a:buClr>
                <a:srgbClr val="FF590D"/>
              </a:buClr>
              <a:buFont typeface="Wingdings" pitchFamily="2" charset="2"/>
              <a:buChar char="§"/>
              <a:defRPr>
                <a:solidFill>
                  <a:schemeClr val="bg1"/>
                </a:solidFill>
              </a:defRPr>
            </a:lvl4pPr>
            <a:lvl5pPr marL="2057400" indent="-228600">
              <a:buClr>
                <a:srgbClr val="FF590D"/>
              </a:buClr>
              <a:buFont typeface="Wingdings" pitchFamily="2" charset="2"/>
              <a:buChar char="§"/>
              <a:defRPr>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Titel 1"/>
          <p:cNvSpPr>
            <a:spLocks noGrp="1"/>
          </p:cNvSpPr>
          <p:nvPr>
            <p:ph type="title" hasCustomPrompt="1"/>
          </p:nvPr>
        </p:nvSpPr>
        <p:spPr>
          <a:xfrm>
            <a:off x="3203848" y="490662"/>
            <a:ext cx="5580619" cy="562074"/>
          </a:xfrm>
          <a:prstGeom prst="rect">
            <a:avLst/>
          </a:prstGeom>
        </p:spPr>
        <p:txBody>
          <a:bodyPr>
            <a:normAutofit/>
          </a:bodyPr>
          <a:lstStyle>
            <a:lvl1pPr algn="l">
              <a:defRPr sz="3000" b="1">
                <a:solidFill>
                  <a:srgbClr val="00375E"/>
                </a:solidFill>
              </a:defRPr>
            </a:lvl1pPr>
          </a:lstStyle>
          <a:p>
            <a:r>
              <a:rPr lang="da-DK" dirty="0"/>
              <a:t>Overskrift</a:t>
            </a:r>
          </a:p>
        </p:txBody>
      </p:sp>
    </p:spTree>
    <p:extLst>
      <p:ext uri="{BB962C8B-B14F-4D97-AF65-F5344CB8AC3E}">
        <p14:creationId xmlns:p14="http://schemas.microsoft.com/office/powerpoint/2010/main" val="3661681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13EAAB-F45E-4AEB-B3CC-AD5B280616E2}" type="datetime1">
              <a:rPr lang="da-DK" smtClean="0"/>
              <a:pPr/>
              <a:t>08-03-2021</a:t>
            </a:fld>
            <a:endParaRPr lang="en-US"/>
          </a:p>
        </p:txBody>
      </p:sp>
      <p:sp>
        <p:nvSpPr>
          <p:cNvPr id="5" name="Footer Placeholder 4"/>
          <p:cNvSpPr>
            <a:spLocks noGrp="1"/>
          </p:cNvSpPr>
          <p:nvPr>
            <p:ph type="ftr" sz="quarter" idx="11"/>
          </p:nvPr>
        </p:nvSpPr>
        <p:spPr/>
        <p:txBody>
          <a:bodyPr/>
          <a:lstStyle/>
          <a:p>
            <a:r>
              <a:rPr lang="en-US"/>
              <a:t>EUDP STRATEGI 2016-2019</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5928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da-DK" noProof="0"/>
              <a:t>Klik for at redigere i master</a:t>
            </a:r>
            <a:endParaRPr lang="en-GB" noProof="0"/>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noProof="0"/>
              <a:t>Klik for at redigere i master</a:t>
            </a:r>
          </a:p>
        </p:txBody>
      </p:sp>
      <p:sp>
        <p:nvSpPr>
          <p:cNvPr id="4" name="Pladsholder til dato 3"/>
          <p:cNvSpPr>
            <a:spLocks noGrp="1"/>
          </p:cNvSpPr>
          <p:nvPr>
            <p:ph type="dt" sz="half" idx="10"/>
          </p:nvPr>
        </p:nvSpPr>
        <p:spPr/>
        <p:txBody>
          <a:bodyPr/>
          <a:lstStyle>
            <a:lvl1pPr>
              <a:defRPr smtClean="0"/>
            </a:lvl1pPr>
          </a:lstStyle>
          <a:p>
            <a:pPr>
              <a:defRPr/>
            </a:pPr>
            <a:endParaRPr lang="da-DK" dirty="0"/>
          </a:p>
        </p:txBody>
      </p:sp>
      <p:sp>
        <p:nvSpPr>
          <p:cNvPr id="5" name="Pladsholder til sidefod 4"/>
          <p:cNvSpPr>
            <a:spLocks noGrp="1"/>
          </p:cNvSpPr>
          <p:nvPr>
            <p:ph type="ftr" sz="quarter" idx="11"/>
          </p:nvPr>
        </p:nvSpPr>
        <p:spPr/>
        <p:txBody>
          <a:bodyPr/>
          <a:lstStyle>
            <a:lvl1pPr>
              <a:defRPr smtClean="0"/>
            </a:lvl1pPr>
          </a:lstStyle>
          <a:p>
            <a:pPr>
              <a:defRPr/>
            </a:pPr>
            <a:endParaRPr lang="da-DK" dirty="0"/>
          </a:p>
        </p:txBody>
      </p:sp>
      <p:sp>
        <p:nvSpPr>
          <p:cNvPr id="6" name="Pladsholder til diasnummer 5"/>
          <p:cNvSpPr>
            <a:spLocks noGrp="1"/>
          </p:cNvSpPr>
          <p:nvPr>
            <p:ph type="sldNum" sz="quarter" idx="12"/>
          </p:nvPr>
        </p:nvSpPr>
        <p:spPr/>
        <p:txBody>
          <a:bodyPr/>
          <a:lstStyle>
            <a:lvl1pPr>
              <a:defRPr smtClean="0"/>
            </a:lvl1pPr>
          </a:lstStyle>
          <a:p>
            <a:pPr>
              <a:defRPr/>
            </a:pPr>
            <a:fld id="{F0087647-2ADF-41C7-9CC4-65712D3B3282}" type="slidenum">
              <a:rPr lang="en-US"/>
              <a:pPr>
                <a:defRPr/>
              </a:pPr>
              <a:t>‹#›</a:t>
            </a:fld>
            <a:endParaRPr lang="en-US" dirty="0"/>
          </a:p>
        </p:txBody>
      </p:sp>
    </p:spTree>
    <p:extLst>
      <p:ext uri="{BB962C8B-B14F-4D97-AF65-F5344CB8AC3E}">
        <p14:creationId xmlns:p14="http://schemas.microsoft.com/office/powerpoint/2010/main" val="40855718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A43420-2ABF-4526-8D8E-69376591BF36}" type="datetime1">
              <a:rPr lang="da-DK" smtClean="0"/>
              <a:pPr/>
              <a:t>08-03-2021</a:t>
            </a:fld>
            <a:endParaRPr lang="en-US"/>
          </a:p>
        </p:txBody>
      </p:sp>
      <p:sp>
        <p:nvSpPr>
          <p:cNvPr id="5" name="Footer Placeholder 4"/>
          <p:cNvSpPr>
            <a:spLocks noGrp="1"/>
          </p:cNvSpPr>
          <p:nvPr>
            <p:ph type="ftr" sz="quarter" idx="11"/>
          </p:nvPr>
        </p:nvSpPr>
        <p:spPr/>
        <p:txBody>
          <a:bodyPr/>
          <a:lstStyle/>
          <a:p>
            <a:r>
              <a:rPr lang="en-US"/>
              <a:t>EUDP STRATEGI 2016-2019</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1671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lvl1pPr>
              <a:defRPr>
                <a:solidFill>
                  <a:schemeClr val="bg2"/>
                </a:solidFill>
              </a:defRPr>
            </a:lvl1pPr>
          </a:lstStyle>
          <a:p>
            <a:r>
              <a:rPr lang="da-DK" dirty="0"/>
              <a:t>Klik for at redigere i masteren</a:t>
            </a:r>
            <a:endParaRPr lang="en-US" dirty="0"/>
          </a:p>
        </p:txBody>
      </p:sp>
      <p:sp>
        <p:nvSpPr>
          <p:cNvPr id="3" name="Text Placeholder 2"/>
          <p:cNvSpPr>
            <a:spLocks noGrp="1"/>
          </p:cNvSpPr>
          <p:nvPr>
            <p:ph type="body" idx="1"/>
          </p:nvPr>
        </p:nvSpPr>
        <p:spPr>
          <a:xfrm>
            <a:off x="822960" y="1846052"/>
            <a:ext cx="3703320" cy="736282"/>
          </a:xfrm>
          <a:prstGeom prst="rect">
            <a:avLst/>
          </a:prstGeom>
        </p:spPr>
        <p:txBody>
          <a:bodyPr lIns="0" rIns="91440" anchor="ctr">
            <a:normAutofit/>
          </a:bodyPr>
          <a:lstStyle>
            <a:lvl1pPr marL="0" indent="0">
              <a:buNone/>
              <a:defRPr sz="12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a-DK" dirty="0"/>
              <a:t>Klik for at redigere teksttypografierne i masteren</a:t>
            </a:r>
          </a:p>
        </p:txBody>
      </p:sp>
      <p:sp>
        <p:nvSpPr>
          <p:cNvPr id="4" name="Content Placeholder 3"/>
          <p:cNvSpPr>
            <a:spLocks noGrp="1"/>
          </p:cNvSpPr>
          <p:nvPr>
            <p:ph sz="half" idx="2"/>
          </p:nvPr>
        </p:nvSpPr>
        <p:spPr>
          <a:xfrm>
            <a:off x="822960" y="3405188"/>
            <a:ext cx="3726802" cy="2555346"/>
          </a:xfrm>
          <a:prstGeom prst="rect">
            <a:avLst/>
          </a:prstGeom>
        </p:spPr>
        <p:txBody>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5" name="Text Placeholder 4"/>
          <p:cNvSpPr>
            <a:spLocks noGrp="1"/>
          </p:cNvSpPr>
          <p:nvPr>
            <p:ph type="body" sz="quarter" idx="3"/>
          </p:nvPr>
        </p:nvSpPr>
        <p:spPr>
          <a:xfrm>
            <a:off x="4663440" y="1846052"/>
            <a:ext cx="3703320" cy="736282"/>
          </a:xfrm>
          <a:prstGeom prst="rect">
            <a:avLst/>
          </a:prstGeom>
        </p:spPr>
        <p:txBody>
          <a:bodyPr lIns="0" rIns="91440" anchor="ctr">
            <a:normAutofit/>
          </a:bodyPr>
          <a:lstStyle>
            <a:lvl1pPr marL="0" indent="0">
              <a:buNone/>
              <a:defRPr sz="1200" b="0" cap="all"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da-DK" dirty="0"/>
              <a:t>Klik for at redigere teksttypografierne i masteren</a:t>
            </a:r>
          </a:p>
        </p:txBody>
      </p:sp>
      <p:sp>
        <p:nvSpPr>
          <p:cNvPr id="6" name="Content Placeholder 5"/>
          <p:cNvSpPr>
            <a:spLocks noGrp="1"/>
          </p:cNvSpPr>
          <p:nvPr>
            <p:ph sz="quarter" idx="4"/>
          </p:nvPr>
        </p:nvSpPr>
        <p:spPr>
          <a:xfrm>
            <a:off x="4640871" y="3405188"/>
            <a:ext cx="3725890" cy="2555346"/>
          </a:xfrm>
          <a:prstGeom prst="rect">
            <a:avLst/>
          </a:prstGeom>
        </p:spPr>
        <p:txBody>
          <a:bodyPr>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sp>
        <p:nvSpPr>
          <p:cNvPr id="7" name="Date Placeholder 6"/>
          <p:cNvSpPr>
            <a:spLocks noGrp="1"/>
          </p:cNvSpPr>
          <p:nvPr>
            <p:ph type="dt" sz="half" idx="10"/>
          </p:nvPr>
        </p:nvSpPr>
        <p:spPr/>
        <p:txBody>
          <a:bodyPr/>
          <a:lstStyle/>
          <a:p>
            <a:fld id="{AF02364D-7B5F-40DD-81F7-2C9D60331216}" type="datetime1">
              <a:rPr lang="da-DK" smtClean="0"/>
              <a:pPr/>
              <a:t>08-03-2021</a:t>
            </a:fld>
            <a:endParaRPr lang="en-US" dirty="0"/>
          </a:p>
        </p:txBody>
      </p:sp>
      <p:sp>
        <p:nvSpPr>
          <p:cNvPr id="8" name="Footer Placeholder 7"/>
          <p:cNvSpPr>
            <a:spLocks noGrp="1"/>
          </p:cNvSpPr>
          <p:nvPr>
            <p:ph type="ftr" sz="quarter" idx="11"/>
          </p:nvPr>
        </p:nvSpPr>
        <p:spPr/>
        <p:txBody>
          <a:bodyPr/>
          <a:lstStyle/>
          <a:p>
            <a:r>
              <a:rPr lang="en-US" dirty="0"/>
              <a:t>EUDP STRATEGI 2016-2019</a:t>
            </a:r>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5300907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i masteren</a:t>
            </a:r>
            <a:endParaRPr lang="en-US" dirty="0"/>
          </a:p>
        </p:txBody>
      </p:sp>
      <p:sp>
        <p:nvSpPr>
          <p:cNvPr id="3" name="Date Placeholder 2"/>
          <p:cNvSpPr>
            <a:spLocks noGrp="1"/>
          </p:cNvSpPr>
          <p:nvPr>
            <p:ph type="dt" sz="half" idx="10"/>
          </p:nvPr>
        </p:nvSpPr>
        <p:spPr/>
        <p:txBody>
          <a:bodyPr/>
          <a:lstStyle/>
          <a:p>
            <a:fld id="{60AAC6D7-9823-472C-BD1D-EC30D62D037F}" type="datetime1">
              <a:rPr lang="da-DK" smtClean="0"/>
              <a:pPr/>
              <a:t>08-03-2021</a:t>
            </a:fld>
            <a:endParaRPr lang="en-US" dirty="0"/>
          </a:p>
        </p:txBody>
      </p:sp>
      <p:sp>
        <p:nvSpPr>
          <p:cNvPr id="4" name="Footer Placeholder 3"/>
          <p:cNvSpPr>
            <a:spLocks noGrp="1"/>
          </p:cNvSpPr>
          <p:nvPr>
            <p:ph type="ftr" sz="quarter" idx="11"/>
          </p:nvPr>
        </p:nvSpPr>
        <p:spPr/>
        <p:txBody>
          <a:bodyPr/>
          <a:lstStyle/>
          <a:p>
            <a:r>
              <a:rPr lang="en-US" dirty="0"/>
              <a:t>EUDP STRATEGI 2016-2019</a:t>
            </a:r>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18375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noProof="0"/>
              <a:t>Klik for at redigere i master</a:t>
            </a:r>
            <a:endParaRPr lang="en-GB" noProof="0"/>
          </a:p>
        </p:txBody>
      </p:sp>
      <p:sp>
        <p:nvSpPr>
          <p:cNvPr id="3" name="Pladsholder til indhold 2"/>
          <p:cNvSpPr>
            <a:spLocks noGrp="1"/>
          </p:cNvSpPr>
          <p:nvPr>
            <p:ph sz="half" idx="1"/>
          </p:nvPr>
        </p:nvSpPr>
        <p:spPr>
          <a:xfrm>
            <a:off x="457200" y="1600201"/>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4" name="Pladsholder til indhold 3"/>
          <p:cNvSpPr>
            <a:spLocks noGrp="1"/>
          </p:cNvSpPr>
          <p:nvPr>
            <p:ph sz="half" idx="2"/>
          </p:nvPr>
        </p:nvSpPr>
        <p:spPr>
          <a:xfrm>
            <a:off x="4648200" y="1600201"/>
            <a:ext cx="4038600" cy="4525963"/>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5" name="Pladsholder til dato 3"/>
          <p:cNvSpPr>
            <a:spLocks noGrp="1"/>
          </p:cNvSpPr>
          <p:nvPr>
            <p:ph type="dt" sz="half" idx="10"/>
          </p:nvPr>
        </p:nvSpPr>
        <p:spPr/>
        <p:txBody>
          <a:bodyPr/>
          <a:lstStyle>
            <a:lvl1pPr>
              <a:defRPr smtClean="0"/>
            </a:lvl1pPr>
          </a:lstStyle>
          <a:p>
            <a:pPr>
              <a:defRPr/>
            </a:pPr>
            <a:endParaRPr lang="da-DK" dirty="0"/>
          </a:p>
        </p:txBody>
      </p:sp>
      <p:sp>
        <p:nvSpPr>
          <p:cNvPr id="6" name="Pladsholder til sidefod 4"/>
          <p:cNvSpPr>
            <a:spLocks noGrp="1"/>
          </p:cNvSpPr>
          <p:nvPr>
            <p:ph type="ftr" sz="quarter" idx="11"/>
          </p:nvPr>
        </p:nvSpPr>
        <p:spPr/>
        <p:txBody>
          <a:bodyPr/>
          <a:lstStyle>
            <a:lvl1pPr>
              <a:defRPr smtClean="0"/>
            </a:lvl1pPr>
          </a:lstStyle>
          <a:p>
            <a:pPr>
              <a:defRPr/>
            </a:pPr>
            <a:endParaRPr lang="da-DK" dirty="0"/>
          </a:p>
        </p:txBody>
      </p:sp>
      <p:sp>
        <p:nvSpPr>
          <p:cNvPr id="7" name="Pladsholder til diasnummer 5"/>
          <p:cNvSpPr>
            <a:spLocks noGrp="1"/>
          </p:cNvSpPr>
          <p:nvPr>
            <p:ph type="sldNum" sz="quarter" idx="12"/>
          </p:nvPr>
        </p:nvSpPr>
        <p:spPr/>
        <p:txBody>
          <a:bodyPr/>
          <a:lstStyle>
            <a:lvl1pPr>
              <a:defRPr smtClean="0"/>
            </a:lvl1pPr>
          </a:lstStyle>
          <a:p>
            <a:pPr>
              <a:defRPr/>
            </a:pPr>
            <a:fld id="{50C70BAC-E59C-469D-AA55-9DC08C5214E4}" type="slidenum">
              <a:rPr lang="en-US"/>
              <a:pPr>
                <a:defRPr/>
              </a:pPr>
              <a:t>‹#›</a:t>
            </a:fld>
            <a:endParaRPr lang="en-US" dirty="0"/>
          </a:p>
        </p:txBody>
      </p:sp>
    </p:spTree>
    <p:extLst>
      <p:ext uri="{BB962C8B-B14F-4D97-AF65-F5344CB8AC3E}">
        <p14:creationId xmlns:p14="http://schemas.microsoft.com/office/powerpoint/2010/main" val="86792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noProof="0"/>
              <a:t>Klik for at redigere i master</a:t>
            </a:r>
            <a:endParaRPr lang="en-GB" noProof="0"/>
          </a:p>
        </p:txBody>
      </p:sp>
      <p:sp>
        <p:nvSpPr>
          <p:cNvPr id="3" name="Pladsholder til tekst 2"/>
          <p:cNvSpPr>
            <a:spLocks noGrp="1"/>
          </p:cNvSpPr>
          <p:nvPr>
            <p:ph type="body" idx="1"/>
          </p:nvPr>
        </p:nvSpPr>
        <p:spPr>
          <a:xfrm>
            <a:off x="457200" y="1646229"/>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a:t>Klik for at redigere i master</a:t>
            </a:r>
          </a:p>
        </p:txBody>
      </p:sp>
      <p:sp>
        <p:nvSpPr>
          <p:cNvPr id="4" name="Pladsholder til indhold 3"/>
          <p:cNvSpPr>
            <a:spLocks noGrp="1"/>
          </p:cNvSpPr>
          <p:nvPr>
            <p:ph sz="half" idx="2"/>
          </p:nvPr>
        </p:nvSpPr>
        <p:spPr>
          <a:xfrm>
            <a:off x="457200" y="2357431"/>
            <a:ext cx="4040188" cy="376873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5" name="Pladsholder til tekst 4"/>
          <p:cNvSpPr>
            <a:spLocks noGrp="1"/>
          </p:cNvSpPr>
          <p:nvPr>
            <p:ph type="body" sz="quarter" idx="3"/>
          </p:nvPr>
        </p:nvSpPr>
        <p:spPr>
          <a:xfrm>
            <a:off x="4645033" y="1646229"/>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a:t>Klik for at redigere i master</a:t>
            </a:r>
          </a:p>
        </p:txBody>
      </p:sp>
      <p:sp>
        <p:nvSpPr>
          <p:cNvPr id="6" name="Pladsholder til indhold 5"/>
          <p:cNvSpPr>
            <a:spLocks noGrp="1"/>
          </p:cNvSpPr>
          <p:nvPr>
            <p:ph sz="quarter" idx="4"/>
          </p:nvPr>
        </p:nvSpPr>
        <p:spPr>
          <a:xfrm>
            <a:off x="4645033" y="2357432"/>
            <a:ext cx="4041775" cy="3768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en-GB" noProof="0"/>
          </a:p>
        </p:txBody>
      </p:sp>
      <p:sp>
        <p:nvSpPr>
          <p:cNvPr id="7" name="Pladsholder til dato 3"/>
          <p:cNvSpPr>
            <a:spLocks noGrp="1"/>
          </p:cNvSpPr>
          <p:nvPr>
            <p:ph type="dt" sz="half" idx="10"/>
          </p:nvPr>
        </p:nvSpPr>
        <p:spPr/>
        <p:txBody>
          <a:bodyPr/>
          <a:lstStyle>
            <a:lvl1pPr>
              <a:defRPr smtClean="0"/>
            </a:lvl1pPr>
          </a:lstStyle>
          <a:p>
            <a:pPr>
              <a:defRPr/>
            </a:pPr>
            <a:endParaRPr lang="da-DK" dirty="0"/>
          </a:p>
        </p:txBody>
      </p:sp>
      <p:sp>
        <p:nvSpPr>
          <p:cNvPr id="8" name="Pladsholder til sidefod 4"/>
          <p:cNvSpPr>
            <a:spLocks noGrp="1"/>
          </p:cNvSpPr>
          <p:nvPr>
            <p:ph type="ftr" sz="quarter" idx="11"/>
          </p:nvPr>
        </p:nvSpPr>
        <p:spPr/>
        <p:txBody>
          <a:bodyPr/>
          <a:lstStyle>
            <a:lvl1pPr>
              <a:defRPr smtClean="0"/>
            </a:lvl1pPr>
          </a:lstStyle>
          <a:p>
            <a:pPr>
              <a:defRPr/>
            </a:pPr>
            <a:endParaRPr lang="da-DK" dirty="0"/>
          </a:p>
        </p:txBody>
      </p:sp>
      <p:sp>
        <p:nvSpPr>
          <p:cNvPr id="9" name="Pladsholder til diasnummer 5"/>
          <p:cNvSpPr>
            <a:spLocks noGrp="1"/>
          </p:cNvSpPr>
          <p:nvPr>
            <p:ph type="sldNum" sz="quarter" idx="12"/>
          </p:nvPr>
        </p:nvSpPr>
        <p:spPr/>
        <p:txBody>
          <a:bodyPr/>
          <a:lstStyle>
            <a:lvl1pPr>
              <a:defRPr smtClean="0"/>
            </a:lvl1pPr>
          </a:lstStyle>
          <a:p>
            <a:pPr>
              <a:defRPr/>
            </a:pPr>
            <a:fld id="{BD3CD89D-E4EB-48AA-A080-AFFC100B1239}" type="slidenum">
              <a:rPr lang="en-US"/>
              <a:pPr>
                <a:defRPr/>
              </a:pPr>
              <a:t>‹#›</a:t>
            </a:fld>
            <a:endParaRPr lang="en-US" dirty="0"/>
          </a:p>
        </p:txBody>
      </p:sp>
    </p:spTree>
    <p:extLst>
      <p:ext uri="{BB962C8B-B14F-4D97-AF65-F5344CB8AC3E}">
        <p14:creationId xmlns:p14="http://schemas.microsoft.com/office/powerpoint/2010/main" val="1374304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noProof="0"/>
              <a:t>Klik for at redigere i master</a:t>
            </a:r>
            <a:endParaRPr lang="en-GB" noProof="0"/>
          </a:p>
        </p:txBody>
      </p:sp>
      <p:sp>
        <p:nvSpPr>
          <p:cNvPr id="3" name="Pladsholder til dato 3"/>
          <p:cNvSpPr>
            <a:spLocks noGrp="1"/>
          </p:cNvSpPr>
          <p:nvPr>
            <p:ph type="dt" sz="half" idx="10"/>
          </p:nvPr>
        </p:nvSpPr>
        <p:spPr/>
        <p:txBody>
          <a:bodyPr/>
          <a:lstStyle>
            <a:lvl1pPr>
              <a:defRPr smtClean="0"/>
            </a:lvl1pPr>
          </a:lstStyle>
          <a:p>
            <a:pPr>
              <a:defRPr/>
            </a:pPr>
            <a:endParaRPr lang="da-DK" dirty="0"/>
          </a:p>
        </p:txBody>
      </p:sp>
      <p:sp>
        <p:nvSpPr>
          <p:cNvPr id="4" name="Pladsholder til sidefod 4"/>
          <p:cNvSpPr>
            <a:spLocks noGrp="1"/>
          </p:cNvSpPr>
          <p:nvPr>
            <p:ph type="ftr" sz="quarter" idx="11"/>
          </p:nvPr>
        </p:nvSpPr>
        <p:spPr/>
        <p:txBody>
          <a:bodyPr/>
          <a:lstStyle>
            <a:lvl1pPr>
              <a:defRPr smtClean="0"/>
            </a:lvl1pPr>
          </a:lstStyle>
          <a:p>
            <a:pPr>
              <a:defRPr/>
            </a:pPr>
            <a:endParaRPr lang="da-DK" dirty="0"/>
          </a:p>
        </p:txBody>
      </p:sp>
      <p:sp>
        <p:nvSpPr>
          <p:cNvPr id="5" name="Pladsholder til diasnummer 5"/>
          <p:cNvSpPr>
            <a:spLocks noGrp="1"/>
          </p:cNvSpPr>
          <p:nvPr>
            <p:ph type="sldNum" sz="quarter" idx="12"/>
          </p:nvPr>
        </p:nvSpPr>
        <p:spPr/>
        <p:txBody>
          <a:bodyPr/>
          <a:lstStyle>
            <a:lvl1pPr>
              <a:defRPr smtClean="0"/>
            </a:lvl1pPr>
          </a:lstStyle>
          <a:p>
            <a:pPr>
              <a:defRPr/>
            </a:pPr>
            <a:fld id="{F8EF5855-0022-41D7-97F6-B29BE7C22AE7}" type="slidenum">
              <a:rPr lang="en-US"/>
              <a:pPr>
                <a:defRPr/>
              </a:pPr>
              <a:t>‹#›</a:t>
            </a:fld>
            <a:endParaRPr lang="en-US" dirty="0"/>
          </a:p>
        </p:txBody>
      </p:sp>
    </p:spTree>
    <p:extLst>
      <p:ext uri="{BB962C8B-B14F-4D97-AF65-F5344CB8AC3E}">
        <p14:creationId xmlns:p14="http://schemas.microsoft.com/office/powerpoint/2010/main" val="52206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3"/>
          <p:cNvSpPr>
            <a:spLocks noGrp="1"/>
          </p:cNvSpPr>
          <p:nvPr>
            <p:ph type="dt" sz="half" idx="10"/>
          </p:nvPr>
        </p:nvSpPr>
        <p:spPr/>
        <p:txBody>
          <a:bodyPr/>
          <a:lstStyle>
            <a:lvl1pPr>
              <a:defRPr smtClean="0"/>
            </a:lvl1pPr>
          </a:lstStyle>
          <a:p>
            <a:pPr>
              <a:defRPr/>
            </a:pPr>
            <a:endParaRPr lang="da-DK" dirty="0"/>
          </a:p>
        </p:txBody>
      </p:sp>
      <p:sp>
        <p:nvSpPr>
          <p:cNvPr id="3" name="Pladsholder til sidefod 4"/>
          <p:cNvSpPr>
            <a:spLocks noGrp="1"/>
          </p:cNvSpPr>
          <p:nvPr>
            <p:ph type="ftr" sz="quarter" idx="11"/>
          </p:nvPr>
        </p:nvSpPr>
        <p:spPr/>
        <p:txBody>
          <a:bodyPr/>
          <a:lstStyle>
            <a:lvl1pPr>
              <a:defRPr smtClean="0"/>
            </a:lvl1pPr>
          </a:lstStyle>
          <a:p>
            <a:pPr>
              <a:defRPr/>
            </a:pPr>
            <a:endParaRPr lang="da-DK" dirty="0"/>
          </a:p>
        </p:txBody>
      </p:sp>
      <p:sp>
        <p:nvSpPr>
          <p:cNvPr id="4" name="Pladsholder til diasnummer 5"/>
          <p:cNvSpPr>
            <a:spLocks noGrp="1"/>
          </p:cNvSpPr>
          <p:nvPr>
            <p:ph type="sldNum" sz="quarter" idx="12"/>
          </p:nvPr>
        </p:nvSpPr>
        <p:spPr/>
        <p:txBody>
          <a:bodyPr/>
          <a:lstStyle>
            <a:lvl1pPr>
              <a:defRPr smtClean="0"/>
            </a:lvl1pPr>
          </a:lstStyle>
          <a:p>
            <a:pPr>
              <a:defRPr/>
            </a:pPr>
            <a:fld id="{6C599A08-B21C-453D-839C-6709028375F9}" type="slidenum">
              <a:rPr lang="en-US"/>
              <a:pPr>
                <a:defRPr/>
              </a:pPr>
              <a:t>‹#›</a:t>
            </a:fld>
            <a:endParaRPr lang="en-US" dirty="0"/>
          </a:p>
        </p:txBody>
      </p:sp>
    </p:spTree>
    <p:extLst>
      <p:ext uri="{BB962C8B-B14F-4D97-AF65-F5344CB8AC3E}">
        <p14:creationId xmlns:p14="http://schemas.microsoft.com/office/powerpoint/2010/main" val="2910263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49"/>
            <a:ext cx="2257412" cy="1162051"/>
          </a:xfrm>
        </p:spPr>
        <p:txBody>
          <a:bodyPr anchor="b"/>
          <a:lstStyle>
            <a:lvl1pPr algn="l">
              <a:defRPr sz="2000" b="1"/>
            </a:lvl1pPr>
          </a:lstStyle>
          <a:p>
            <a:r>
              <a:rPr lang="da-DK"/>
              <a:t>Klik for at redigere i master</a:t>
            </a:r>
            <a:endParaRPr lang="da-DK" dirty="0"/>
          </a:p>
        </p:txBody>
      </p:sp>
      <p:sp>
        <p:nvSpPr>
          <p:cNvPr id="3" name="Pladsholder til indhold 2"/>
          <p:cNvSpPr>
            <a:spLocks noGrp="1"/>
          </p:cNvSpPr>
          <p:nvPr>
            <p:ph idx="1"/>
          </p:nvPr>
        </p:nvSpPr>
        <p:spPr>
          <a:xfrm>
            <a:off x="3000364" y="273061"/>
            <a:ext cx="5686436" cy="5853113"/>
          </a:xfrm>
        </p:spPr>
        <p:txBody>
          <a:bodyPr/>
          <a:lstStyle>
            <a:lvl1pPr>
              <a:defRPr sz="2400"/>
            </a:lvl1pPr>
            <a:lvl2pPr>
              <a:defRPr sz="2400"/>
            </a:lvl2pPr>
            <a:lvl3pPr>
              <a:defRPr sz="2000"/>
            </a:lvl3pPr>
            <a:lvl4pPr>
              <a:defRPr sz="2000"/>
            </a:lvl4pPr>
            <a:lvl5pPr>
              <a:defRPr sz="18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4" name="Pladsholder til tekst 3"/>
          <p:cNvSpPr>
            <a:spLocks noGrp="1"/>
          </p:cNvSpPr>
          <p:nvPr>
            <p:ph type="body" sz="half" idx="2"/>
          </p:nvPr>
        </p:nvSpPr>
        <p:spPr>
          <a:xfrm>
            <a:off x="457201" y="1435104"/>
            <a:ext cx="22574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3"/>
          <p:cNvSpPr>
            <a:spLocks noGrp="1"/>
          </p:cNvSpPr>
          <p:nvPr>
            <p:ph type="dt" sz="half" idx="10"/>
          </p:nvPr>
        </p:nvSpPr>
        <p:spPr/>
        <p:txBody>
          <a:bodyPr/>
          <a:lstStyle>
            <a:lvl1pPr>
              <a:defRPr smtClean="0"/>
            </a:lvl1pPr>
          </a:lstStyle>
          <a:p>
            <a:pPr>
              <a:defRPr/>
            </a:pPr>
            <a:endParaRPr lang="da-DK" dirty="0"/>
          </a:p>
        </p:txBody>
      </p:sp>
      <p:sp>
        <p:nvSpPr>
          <p:cNvPr id="6" name="Pladsholder til sidefod 4"/>
          <p:cNvSpPr>
            <a:spLocks noGrp="1"/>
          </p:cNvSpPr>
          <p:nvPr>
            <p:ph type="ftr" sz="quarter" idx="11"/>
          </p:nvPr>
        </p:nvSpPr>
        <p:spPr/>
        <p:txBody>
          <a:bodyPr/>
          <a:lstStyle>
            <a:lvl1pPr>
              <a:defRPr smtClean="0"/>
            </a:lvl1pPr>
          </a:lstStyle>
          <a:p>
            <a:pPr>
              <a:defRPr/>
            </a:pPr>
            <a:endParaRPr lang="da-DK" dirty="0"/>
          </a:p>
        </p:txBody>
      </p:sp>
      <p:sp>
        <p:nvSpPr>
          <p:cNvPr id="7" name="Pladsholder til diasnummer 5"/>
          <p:cNvSpPr>
            <a:spLocks noGrp="1"/>
          </p:cNvSpPr>
          <p:nvPr>
            <p:ph type="sldNum" sz="quarter" idx="12"/>
          </p:nvPr>
        </p:nvSpPr>
        <p:spPr/>
        <p:txBody>
          <a:bodyPr/>
          <a:lstStyle>
            <a:lvl1pPr>
              <a:defRPr smtClean="0"/>
            </a:lvl1pPr>
          </a:lstStyle>
          <a:p>
            <a:pPr>
              <a:defRPr/>
            </a:pPr>
            <a:fld id="{6A852A52-BE49-4732-9191-CD077C81E688}" type="slidenum">
              <a:rPr lang="en-US"/>
              <a:pPr>
                <a:defRPr/>
              </a:pPr>
              <a:t>‹#›</a:t>
            </a:fld>
            <a:endParaRPr lang="en-US" dirty="0"/>
          </a:p>
        </p:txBody>
      </p:sp>
    </p:spTree>
    <p:extLst>
      <p:ext uri="{BB962C8B-B14F-4D97-AF65-F5344CB8AC3E}">
        <p14:creationId xmlns:p14="http://schemas.microsoft.com/office/powerpoint/2010/main" val="546827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85918" y="5000637"/>
            <a:ext cx="5486400" cy="566739"/>
          </a:xfrm>
        </p:spPr>
        <p:txBody>
          <a:bodyPr anchor="b"/>
          <a:lstStyle>
            <a:lvl1pPr algn="l">
              <a:defRPr sz="2000" b="1"/>
            </a:lvl1pPr>
          </a:lstStyle>
          <a:p>
            <a:r>
              <a:rPr lang="da-DK" noProof="0"/>
              <a:t>Klik for at redigere i master</a:t>
            </a:r>
            <a:endParaRPr lang="en-GB" noProof="0"/>
          </a:p>
        </p:txBody>
      </p:sp>
      <p:sp>
        <p:nvSpPr>
          <p:cNvPr id="3" name="Pladsholder til billede 2"/>
          <p:cNvSpPr>
            <a:spLocks noGrp="1"/>
          </p:cNvSpPr>
          <p:nvPr>
            <p:ph type="pic" idx="1"/>
          </p:nvPr>
        </p:nvSpPr>
        <p:spPr>
          <a:xfrm>
            <a:off x="357158" y="357175"/>
            <a:ext cx="8429684" cy="46434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dirty="0"/>
              <a:t>Klik på ikonet for at tilføje et billede</a:t>
            </a:r>
            <a:endParaRPr lang="en-GB" noProof="0" dirty="0"/>
          </a:p>
        </p:txBody>
      </p:sp>
      <p:sp>
        <p:nvSpPr>
          <p:cNvPr id="4" name="Pladsholder til tekst 3"/>
          <p:cNvSpPr>
            <a:spLocks noGrp="1"/>
          </p:cNvSpPr>
          <p:nvPr>
            <p:ph type="body" sz="half" idx="2"/>
          </p:nvPr>
        </p:nvSpPr>
        <p:spPr>
          <a:xfrm>
            <a:off x="1785918" y="556738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noProof="0"/>
              <a:t>Klik for at redigere i master</a:t>
            </a:r>
          </a:p>
        </p:txBody>
      </p:sp>
      <p:sp>
        <p:nvSpPr>
          <p:cNvPr id="5" name="Pladsholder til dato 3"/>
          <p:cNvSpPr>
            <a:spLocks noGrp="1"/>
          </p:cNvSpPr>
          <p:nvPr>
            <p:ph type="dt" sz="half" idx="10"/>
          </p:nvPr>
        </p:nvSpPr>
        <p:spPr/>
        <p:txBody>
          <a:bodyPr/>
          <a:lstStyle>
            <a:lvl1pPr>
              <a:defRPr smtClean="0"/>
            </a:lvl1pPr>
          </a:lstStyle>
          <a:p>
            <a:pPr>
              <a:defRPr/>
            </a:pPr>
            <a:endParaRPr lang="da-DK" dirty="0"/>
          </a:p>
        </p:txBody>
      </p:sp>
      <p:sp>
        <p:nvSpPr>
          <p:cNvPr id="6" name="Pladsholder til sidefod 4"/>
          <p:cNvSpPr>
            <a:spLocks noGrp="1"/>
          </p:cNvSpPr>
          <p:nvPr>
            <p:ph type="ftr" sz="quarter" idx="11"/>
          </p:nvPr>
        </p:nvSpPr>
        <p:spPr/>
        <p:txBody>
          <a:bodyPr/>
          <a:lstStyle>
            <a:lvl1pPr>
              <a:defRPr smtClean="0"/>
            </a:lvl1pPr>
          </a:lstStyle>
          <a:p>
            <a:pPr>
              <a:defRPr/>
            </a:pPr>
            <a:endParaRPr lang="da-DK" dirty="0"/>
          </a:p>
        </p:txBody>
      </p:sp>
      <p:sp>
        <p:nvSpPr>
          <p:cNvPr id="7" name="Pladsholder til diasnummer 5"/>
          <p:cNvSpPr>
            <a:spLocks noGrp="1"/>
          </p:cNvSpPr>
          <p:nvPr>
            <p:ph type="sldNum" sz="quarter" idx="12"/>
          </p:nvPr>
        </p:nvSpPr>
        <p:spPr/>
        <p:txBody>
          <a:bodyPr/>
          <a:lstStyle>
            <a:lvl1pPr>
              <a:defRPr smtClean="0"/>
            </a:lvl1pPr>
          </a:lstStyle>
          <a:p>
            <a:pPr>
              <a:defRPr/>
            </a:pPr>
            <a:fld id="{E4ECA992-0FA7-44B3-AF5E-847B4FA351EF}" type="slidenum">
              <a:rPr lang="en-US"/>
              <a:pPr>
                <a:defRPr/>
              </a:pPr>
              <a:t>‹#›</a:t>
            </a:fld>
            <a:endParaRPr lang="en-US" dirty="0"/>
          </a:p>
        </p:txBody>
      </p:sp>
    </p:spTree>
    <p:extLst>
      <p:ext uri="{BB962C8B-B14F-4D97-AF65-F5344CB8AC3E}">
        <p14:creationId xmlns:p14="http://schemas.microsoft.com/office/powerpoint/2010/main" val="3579133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6537325"/>
            <a:ext cx="91440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Pladsholder til titel 1"/>
          <p:cNvSpPr>
            <a:spLocks noGrp="1"/>
          </p:cNvSpPr>
          <p:nvPr>
            <p:ph type="title"/>
          </p:nvPr>
        </p:nvSpPr>
        <p:spPr bwMode="auto">
          <a:xfrm>
            <a:off x="457200" y="27463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da-DK"/>
              <a:t>Klik for at redigere titeltypografi i masteren</a:t>
            </a:r>
          </a:p>
        </p:txBody>
      </p:sp>
      <p:sp>
        <p:nvSpPr>
          <p:cNvPr id="1028" name="Pladsholder til tekst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da-DK"/>
              <a:t>Klik for at redigere typografi i masteren</a:t>
            </a:r>
          </a:p>
          <a:p>
            <a:pPr lvl="1"/>
            <a:r>
              <a:rPr lang="en-GB" altLang="da-DK"/>
              <a:t>Andet niveau</a:t>
            </a:r>
          </a:p>
          <a:p>
            <a:pPr lvl="2"/>
            <a:r>
              <a:rPr lang="en-GB" altLang="da-DK"/>
              <a:t>Tredje niveau</a:t>
            </a:r>
          </a:p>
          <a:p>
            <a:pPr lvl="3"/>
            <a:r>
              <a:rPr lang="en-GB" altLang="da-DK"/>
              <a:t>Fjerde niveau</a:t>
            </a:r>
          </a:p>
          <a:p>
            <a:pPr lvl="4"/>
            <a:r>
              <a:rPr lang="en-GB" altLang="da-DK"/>
              <a:t>Femte niveau</a:t>
            </a:r>
          </a:p>
        </p:txBody>
      </p:sp>
      <p:sp>
        <p:nvSpPr>
          <p:cNvPr id="4" name="Pladsholder til dato 3"/>
          <p:cNvSpPr>
            <a:spLocks noGrp="1"/>
          </p:cNvSpPr>
          <p:nvPr>
            <p:ph type="dt" sz="half" idx="2"/>
          </p:nvPr>
        </p:nvSpPr>
        <p:spPr>
          <a:xfrm>
            <a:off x="357188" y="6572259"/>
            <a:ext cx="857250" cy="285751"/>
          </a:xfrm>
          <a:prstGeom prst="rect">
            <a:avLst/>
          </a:prstGeom>
        </p:spPr>
        <p:txBody>
          <a:bodyPr vert="horz" wrap="square" lIns="91440" tIns="45720" rIns="91440" bIns="45720" numCol="1" anchor="ctr" anchorCtr="0" compatLnSpc="1">
            <a:prstTxWarp prst="textNoShape">
              <a:avLst/>
            </a:prstTxWarp>
          </a:bodyPr>
          <a:lstStyle>
            <a:lvl1pPr>
              <a:defRPr sz="1000" b="0" smtClean="0">
                <a:solidFill>
                  <a:srgbClr val="898989"/>
                </a:solidFill>
                <a:latin typeface="Gill Sans MT" pitchFamily="34" charset="0"/>
              </a:defRPr>
            </a:lvl1pPr>
          </a:lstStyle>
          <a:p>
            <a:pPr fontAlgn="base">
              <a:spcBef>
                <a:spcPct val="0"/>
              </a:spcBef>
              <a:spcAft>
                <a:spcPct val="0"/>
              </a:spcAft>
              <a:defRPr/>
            </a:pPr>
            <a:endParaRPr lang="en-GB" dirty="0">
              <a:sym typeface="Gill Sans"/>
            </a:endParaRPr>
          </a:p>
        </p:txBody>
      </p:sp>
      <p:sp>
        <p:nvSpPr>
          <p:cNvPr id="5" name="Pladsholder til sidefod 4"/>
          <p:cNvSpPr>
            <a:spLocks noGrp="1"/>
          </p:cNvSpPr>
          <p:nvPr>
            <p:ph type="ftr" sz="quarter" idx="3"/>
          </p:nvPr>
        </p:nvSpPr>
        <p:spPr>
          <a:xfrm>
            <a:off x="1143000" y="6572259"/>
            <a:ext cx="2895600" cy="285751"/>
          </a:xfrm>
          <a:prstGeom prst="rect">
            <a:avLst/>
          </a:prstGeom>
        </p:spPr>
        <p:txBody>
          <a:bodyPr vert="horz" wrap="square" lIns="91440" tIns="45720" rIns="91440" bIns="45720" numCol="1" anchor="ctr" anchorCtr="0" compatLnSpc="1">
            <a:prstTxWarp prst="textNoShape">
              <a:avLst/>
            </a:prstTxWarp>
          </a:bodyPr>
          <a:lstStyle>
            <a:lvl1pPr>
              <a:defRPr sz="1000" b="0" smtClean="0">
                <a:solidFill>
                  <a:srgbClr val="898989"/>
                </a:solidFill>
                <a:latin typeface="Gill Sans MT" pitchFamily="34" charset="0"/>
              </a:defRPr>
            </a:lvl1pPr>
          </a:lstStyle>
          <a:p>
            <a:pPr fontAlgn="base">
              <a:spcBef>
                <a:spcPct val="0"/>
              </a:spcBef>
              <a:spcAft>
                <a:spcPct val="0"/>
              </a:spcAft>
              <a:defRPr/>
            </a:pPr>
            <a:endParaRPr lang="en-GB" dirty="0">
              <a:sym typeface="Gill Sans"/>
            </a:endParaRPr>
          </a:p>
        </p:txBody>
      </p:sp>
      <p:sp>
        <p:nvSpPr>
          <p:cNvPr id="6" name="Pladsholder til diasnummer 5"/>
          <p:cNvSpPr>
            <a:spLocks noGrp="1"/>
          </p:cNvSpPr>
          <p:nvPr>
            <p:ph type="sldNum" sz="quarter" idx="4"/>
          </p:nvPr>
        </p:nvSpPr>
        <p:spPr>
          <a:xfrm>
            <a:off x="2" y="6572259"/>
            <a:ext cx="428625" cy="285751"/>
          </a:xfrm>
          <a:prstGeom prst="rect">
            <a:avLst/>
          </a:prstGeom>
        </p:spPr>
        <p:txBody>
          <a:bodyPr vert="horz" wrap="square" lIns="91440" tIns="45720" rIns="91440" bIns="45720" numCol="1" anchor="ctr" anchorCtr="0" compatLnSpc="1">
            <a:prstTxWarp prst="textNoShape">
              <a:avLst/>
            </a:prstTxWarp>
          </a:bodyPr>
          <a:lstStyle>
            <a:lvl1pPr>
              <a:defRPr sz="1000" b="0" smtClean="0">
                <a:solidFill>
                  <a:srgbClr val="898989"/>
                </a:solidFill>
                <a:latin typeface="Gill Sans MT" pitchFamily="34" charset="0"/>
              </a:defRPr>
            </a:lvl1pPr>
          </a:lstStyle>
          <a:p>
            <a:pPr fontAlgn="base">
              <a:spcBef>
                <a:spcPct val="0"/>
              </a:spcBef>
              <a:spcAft>
                <a:spcPct val="0"/>
              </a:spcAft>
              <a:defRPr/>
            </a:pPr>
            <a:fld id="{56ED5A51-FFEC-47EC-BABC-ACB510E7043C}" type="slidenum">
              <a:rPr lang="en-GB">
                <a:sym typeface="Gill Sans"/>
              </a:rPr>
              <a:pPr fontAlgn="base">
                <a:spcBef>
                  <a:spcPct val="0"/>
                </a:spcBef>
                <a:spcAft>
                  <a:spcPct val="0"/>
                </a:spcAft>
                <a:defRPr/>
              </a:pPr>
              <a:t>‹#›</a:t>
            </a:fld>
            <a:endParaRPr lang="en-GB" dirty="0">
              <a:sym typeface="Gill Sans"/>
            </a:endParaRPr>
          </a:p>
        </p:txBody>
      </p:sp>
    </p:spTree>
    <p:extLst>
      <p:ext uri="{BB962C8B-B14F-4D97-AF65-F5344CB8AC3E}">
        <p14:creationId xmlns:p14="http://schemas.microsoft.com/office/powerpoint/2010/main" val="11090897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a:lvl1pPr algn="ctr" rtl="0" eaLnBrk="1" fontAlgn="base" hangingPunct="1">
        <a:spcBef>
          <a:spcPct val="0"/>
        </a:spcBef>
        <a:spcAft>
          <a:spcPct val="0"/>
        </a:spcAft>
        <a:defRPr sz="3600" b="1" kern="1200">
          <a:solidFill>
            <a:schemeClr val="tx1"/>
          </a:solidFill>
          <a:latin typeface="+mj-lt"/>
          <a:ea typeface="MS PGothic" pitchFamily="34" charset="-128"/>
          <a:cs typeface="ＭＳ Ｐゴシック" pitchFamily="-106" charset="-128"/>
        </a:defRPr>
      </a:lvl1pPr>
      <a:lvl2pPr algn="ctr" rtl="0" eaLnBrk="1" fontAlgn="base" hangingPunct="1">
        <a:spcBef>
          <a:spcPct val="0"/>
        </a:spcBef>
        <a:spcAft>
          <a:spcPct val="0"/>
        </a:spcAft>
        <a:defRPr sz="3600" b="1">
          <a:solidFill>
            <a:schemeClr val="tx1"/>
          </a:solidFill>
          <a:latin typeface="Gill Sans MT" pitchFamily="-106" charset="-18"/>
          <a:ea typeface="MS PGothic" pitchFamily="34" charset="-128"/>
          <a:cs typeface="ＭＳ Ｐゴシック" pitchFamily="-106" charset="-128"/>
        </a:defRPr>
      </a:lvl2pPr>
      <a:lvl3pPr algn="ctr" rtl="0" eaLnBrk="1" fontAlgn="base" hangingPunct="1">
        <a:spcBef>
          <a:spcPct val="0"/>
        </a:spcBef>
        <a:spcAft>
          <a:spcPct val="0"/>
        </a:spcAft>
        <a:defRPr sz="3600" b="1">
          <a:solidFill>
            <a:schemeClr val="tx1"/>
          </a:solidFill>
          <a:latin typeface="Gill Sans MT" pitchFamily="-106" charset="-18"/>
          <a:ea typeface="MS PGothic" pitchFamily="34" charset="-128"/>
          <a:cs typeface="ＭＳ Ｐゴシック" pitchFamily="-106" charset="-128"/>
        </a:defRPr>
      </a:lvl3pPr>
      <a:lvl4pPr algn="ctr" rtl="0" eaLnBrk="1" fontAlgn="base" hangingPunct="1">
        <a:spcBef>
          <a:spcPct val="0"/>
        </a:spcBef>
        <a:spcAft>
          <a:spcPct val="0"/>
        </a:spcAft>
        <a:defRPr sz="3600" b="1">
          <a:solidFill>
            <a:schemeClr val="tx1"/>
          </a:solidFill>
          <a:latin typeface="Gill Sans MT" pitchFamily="-106" charset="-18"/>
          <a:ea typeface="MS PGothic" pitchFamily="34" charset="-128"/>
          <a:cs typeface="ＭＳ Ｐゴシック" pitchFamily="-106" charset="-128"/>
        </a:defRPr>
      </a:lvl4pPr>
      <a:lvl5pPr algn="ctr" rtl="0" eaLnBrk="1" fontAlgn="base" hangingPunct="1">
        <a:spcBef>
          <a:spcPct val="0"/>
        </a:spcBef>
        <a:spcAft>
          <a:spcPct val="0"/>
        </a:spcAft>
        <a:defRPr sz="3600" b="1">
          <a:solidFill>
            <a:schemeClr val="tx1"/>
          </a:solidFill>
          <a:latin typeface="Gill Sans MT" pitchFamily="-106" charset="-18"/>
          <a:ea typeface="MS PGothic" pitchFamily="34" charset="-128"/>
          <a:cs typeface="ＭＳ Ｐゴシック" pitchFamily="-106" charset="-128"/>
        </a:defRPr>
      </a:lvl5pPr>
      <a:lvl6pPr marL="457200" algn="ctr" rtl="0" eaLnBrk="1" fontAlgn="base" hangingPunct="1">
        <a:spcBef>
          <a:spcPct val="0"/>
        </a:spcBef>
        <a:spcAft>
          <a:spcPct val="0"/>
        </a:spcAft>
        <a:defRPr sz="3600" b="1">
          <a:solidFill>
            <a:schemeClr val="tx1"/>
          </a:solidFill>
          <a:latin typeface="Gill Sans MT" pitchFamily="-106" charset="-18"/>
        </a:defRPr>
      </a:lvl6pPr>
      <a:lvl7pPr marL="914400" algn="ctr" rtl="0" eaLnBrk="1" fontAlgn="base" hangingPunct="1">
        <a:spcBef>
          <a:spcPct val="0"/>
        </a:spcBef>
        <a:spcAft>
          <a:spcPct val="0"/>
        </a:spcAft>
        <a:defRPr sz="3600" b="1">
          <a:solidFill>
            <a:schemeClr val="tx1"/>
          </a:solidFill>
          <a:latin typeface="Gill Sans MT" pitchFamily="-106" charset="-18"/>
        </a:defRPr>
      </a:lvl7pPr>
      <a:lvl8pPr marL="1371600" algn="ctr" rtl="0" eaLnBrk="1" fontAlgn="base" hangingPunct="1">
        <a:spcBef>
          <a:spcPct val="0"/>
        </a:spcBef>
        <a:spcAft>
          <a:spcPct val="0"/>
        </a:spcAft>
        <a:defRPr sz="3600" b="1">
          <a:solidFill>
            <a:schemeClr val="tx1"/>
          </a:solidFill>
          <a:latin typeface="Gill Sans MT" pitchFamily="-106" charset="-18"/>
        </a:defRPr>
      </a:lvl8pPr>
      <a:lvl9pPr marL="1828800" algn="ctr" rtl="0" eaLnBrk="1" fontAlgn="base" hangingPunct="1">
        <a:spcBef>
          <a:spcPct val="0"/>
        </a:spcBef>
        <a:spcAft>
          <a:spcPct val="0"/>
        </a:spcAft>
        <a:defRPr sz="3600" b="1">
          <a:solidFill>
            <a:schemeClr val="tx1"/>
          </a:solidFill>
          <a:latin typeface="Gill Sans MT" pitchFamily="-106" charset="-18"/>
        </a:defRPr>
      </a:lvl9pPr>
    </p:titleStyle>
    <p:body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mn-lt"/>
          <a:ea typeface="MS PGothic" pitchFamily="34" charset="-128"/>
          <a:cs typeface="ＭＳ Ｐゴシック" pitchFamily="-106" charset="-128"/>
        </a:defRPr>
      </a:lvl1pPr>
      <a:lvl2pPr marL="742950" indent="-28575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mn-lt"/>
          <a:ea typeface="MS PGothic" pitchFamily="34" charset="-128"/>
          <a:cs typeface="ＭＳ Ｐゴシック"/>
        </a:defRPr>
      </a:lvl2pPr>
      <a:lvl3pPr marL="1143000" indent="-228600" algn="l" rtl="0" eaLnBrk="1" fontAlgn="base" hangingPunct="1">
        <a:spcBef>
          <a:spcPct val="20000"/>
        </a:spcBef>
        <a:spcAft>
          <a:spcPct val="0"/>
        </a:spcAft>
        <a:buClr>
          <a:srgbClr val="7F7F7F"/>
        </a:buClr>
        <a:buFont typeface="Wingdings" pitchFamily="2" charset="2"/>
        <a:buChar char="§"/>
        <a:defRPr sz="2000" kern="1200">
          <a:solidFill>
            <a:schemeClr val="tx1"/>
          </a:solidFill>
          <a:latin typeface="+mn-lt"/>
          <a:ea typeface="MS PGothic" pitchFamily="34" charset="-128"/>
          <a:cs typeface="ＭＳ Ｐゴシック"/>
        </a:defRPr>
      </a:lvl3pPr>
      <a:lvl4pPr marL="1600200" indent="-228600" algn="l" rtl="0" eaLnBrk="1" fontAlgn="base" hangingPunct="1">
        <a:spcBef>
          <a:spcPct val="20000"/>
        </a:spcBef>
        <a:spcAft>
          <a:spcPct val="0"/>
        </a:spcAft>
        <a:buClr>
          <a:srgbClr val="7F7F7F"/>
        </a:buClr>
        <a:buFont typeface="Wingdings" pitchFamily="2" charset="2"/>
        <a:buChar char="§"/>
        <a:defRPr sz="2000" kern="1200">
          <a:solidFill>
            <a:schemeClr val="tx1"/>
          </a:solidFill>
          <a:latin typeface="+mn-lt"/>
          <a:ea typeface="MS PGothic" pitchFamily="34" charset="-128"/>
          <a:cs typeface="ＭＳ Ｐゴシック"/>
        </a:defRPr>
      </a:lvl4pPr>
      <a:lvl5pPr marL="2057400" indent="-228600" algn="l" rtl="0" eaLnBrk="1" fontAlgn="base" hangingPunct="1">
        <a:spcBef>
          <a:spcPct val="20000"/>
        </a:spcBef>
        <a:spcAft>
          <a:spcPct val="0"/>
        </a:spcAft>
        <a:buClr>
          <a:srgbClr val="7F7F7F"/>
        </a:buClr>
        <a:buFont typeface="Wingdings" pitchFamily="2" charset="2"/>
        <a:buChar char="§"/>
        <a:defRPr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4" name="Pladsholder til dato 3"/>
          <p:cNvSpPr>
            <a:spLocks noGrp="1"/>
          </p:cNvSpPr>
          <p:nvPr>
            <p:ph type="dt" sz="half" idx="2"/>
          </p:nvPr>
        </p:nvSpPr>
        <p:spPr>
          <a:xfrm>
            <a:off x="3842556" y="6391650"/>
            <a:ext cx="2133600" cy="365125"/>
          </a:xfrm>
          <a:prstGeom prst="rect">
            <a:avLst/>
          </a:prstGeom>
        </p:spPr>
        <p:txBody>
          <a:bodyPr vert="horz" lIns="91440" tIns="45720" rIns="91440" bIns="45720" rtlCol="0" anchor="ctr"/>
          <a:lstStyle>
            <a:lvl1pPr algn="l">
              <a:defRPr sz="1000">
                <a:solidFill>
                  <a:srgbClr val="FF590D"/>
                </a:solidFill>
              </a:defRPr>
            </a:lvl1pPr>
          </a:lstStyle>
          <a:p>
            <a:r>
              <a:rPr lang="da-DK"/>
              <a:t>29-01-2018</a:t>
            </a:r>
            <a:endParaRPr lang="da-DK" dirty="0"/>
          </a:p>
        </p:txBody>
      </p:sp>
      <p:sp>
        <p:nvSpPr>
          <p:cNvPr id="5" name="Pladsholder til sidefod 4"/>
          <p:cNvSpPr>
            <a:spLocks noGrp="1"/>
          </p:cNvSpPr>
          <p:nvPr>
            <p:ph type="ftr" sz="quarter" idx="3"/>
          </p:nvPr>
        </p:nvSpPr>
        <p:spPr>
          <a:xfrm>
            <a:off x="369830" y="6343898"/>
            <a:ext cx="2592288" cy="171736"/>
          </a:xfrm>
          <a:prstGeom prst="rect">
            <a:avLst/>
          </a:prstGeom>
        </p:spPr>
        <p:txBody>
          <a:bodyPr vert="horz" lIns="91440" tIns="45720" rIns="91440" bIns="45720" rtlCol="0" anchor="ctr"/>
          <a:lstStyle>
            <a:lvl1pPr algn="ctr">
              <a:defRPr sz="1000" b="0">
                <a:solidFill>
                  <a:srgbClr val="00375E"/>
                </a:solidFill>
              </a:defRPr>
            </a:lvl1pPr>
          </a:lstStyle>
          <a:p>
            <a:pPr algn="l"/>
            <a:r>
              <a:rPr lang="da-DK"/>
              <a:t>EUDP STRATEGI 2016-2019</a:t>
            </a:r>
            <a:endParaRPr lang="da-DK" dirty="0"/>
          </a:p>
        </p:txBody>
      </p:sp>
      <p:sp>
        <p:nvSpPr>
          <p:cNvPr id="9" name="Pladsholder til sidefod 4"/>
          <p:cNvSpPr txBox="1">
            <a:spLocks/>
          </p:cNvSpPr>
          <p:nvPr userDrawn="1"/>
        </p:nvSpPr>
        <p:spPr>
          <a:xfrm>
            <a:off x="372214" y="6428258"/>
            <a:ext cx="4487818" cy="451579"/>
          </a:xfrm>
          <a:prstGeom prst="rect">
            <a:avLst/>
          </a:prstGeom>
        </p:spPr>
        <p:txBody>
          <a:bodyPr vert="horz" lIns="91440" tIns="45720" rIns="91440" bIns="45720" rtlCol="0" anchor="ctr"/>
          <a:lstStyle>
            <a:defPPr>
              <a:defRPr lang="da-DK"/>
            </a:defPPr>
            <a:lvl1pPr marL="0" algn="ctr" defTabSz="914400" rtl="0" eaLnBrk="1" latinLnBrk="0" hangingPunct="1">
              <a:defRPr sz="1000" kern="1200">
                <a:solidFill>
                  <a:srgbClr val="00375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a-DK" dirty="0"/>
              <a:t>Energiteknologisk Udviklings- og </a:t>
            </a:r>
            <a:r>
              <a:rPr lang="da-DK" dirty="0" err="1"/>
              <a:t>DemonstrationsProgram</a:t>
            </a:r>
            <a:endParaRPr lang="da-DK" dirty="0"/>
          </a:p>
          <a:p>
            <a:pPr algn="l"/>
            <a:r>
              <a:rPr lang="da-DK" b="1" dirty="0"/>
              <a:t>www.ens.dk/eudp</a:t>
            </a:r>
          </a:p>
        </p:txBody>
      </p:sp>
      <p:sp>
        <p:nvSpPr>
          <p:cNvPr id="6" name="Pladsholder til diasnummer 5"/>
          <p:cNvSpPr>
            <a:spLocks noGrp="1"/>
          </p:cNvSpPr>
          <p:nvPr>
            <p:ph type="sldNum" sz="quarter" idx="4"/>
          </p:nvPr>
        </p:nvSpPr>
        <p:spPr>
          <a:xfrm>
            <a:off x="8226113" y="-3531"/>
            <a:ext cx="946448" cy="144000"/>
          </a:xfrm>
          <a:prstGeom prst="rect">
            <a:avLst/>
          </a:prstGeom>
        </p:spPr>
        <p:txBody>
          <a:bodyPr vert="horz" lIns="91440" tIns="45720" rIns="91440" bIns="45720" rtlCol="0" anchor="ctr"/>
          <a:lstStyle>
            <a:lvl1pPr algn="r">
              <a:defRPr sz="800">
                <a:solidFill>
                  <a:srgbClr val="00375E"/>
                </a:solidFill>
              </a:defRPr>
            </a:lvl1pPr>
          </a:lstStyle>
          <a:p>
            <a:r>
              <a:rPr lang="da-DK" dirty="0"/>
              <a:t>Slide </a:t>
            </a:r>
            <a:fld id="{53928B5A-D303-462C-A46B-F90B9D650458}" type="slidenum">
              <a:rPr lang="da-DK" b="1" smtClean="0"/>
              <a:pPr/>
              <a:t>‹#›</a:t>
            </a:fld>
            <a:endParaRPr lang="da-DK" b="1" dirty="0"/>
          </a:p>
        </p:txBody>
      </p:sp>
    </p:spTree>
    <p:extLst>
      <p:ext uri="{BB962C8B-B14F-4D97-AF65-F5344CB8AC3E}">
        <p14:creationId xmlns:p14="http://schemas.microsoft.com/office/powerpoint/2010/main" val="2743179832"/>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i master</a:t>
            </a:r>
          </a:p>
        </p:txBody>
      </p:sp>
      <p:sp>
        <p:nvSpPr>
          <p:cNvPr id="4" name="Pladsholder til dato 3"/>
          <p:cNvSpPr>
            <a:spLocks noGrp="1"/>
          </p:cNvSpPr>
          <p:nvPr>
            <p:ph type="dt" sz="half" idx="2"/>
          </p:nvPr>
        </p:nvSpPr>
        <p:spPr>
          <a:xfrm>
            <a:off x="3842556" y="6391650"/>
            <a:ext cx="2133600" cy="365125"/>
          </a:xfrm>
          <a:prstGeom prst="rect">
            <a:avLst/>
          </a:prstGeom>
        </p:spPr>
        <p:txBody>
          <a:bodyPr vert="horz" lIns="91440" tIns="45720" rIns="91440" bIns="45720" rtlCol="0" anchor="ctr"/>
          <a:lstStyle>
            <a:lvl1pPr algn="l">
              <a:defRPr sz="1000">
                <a:solidFill>
                  <a:srgbClr val="FF590D"/>
                </a:solidFill>
              </a:defRPr>
            </a:lvl1pPr>
          </a:lstStyle>
          <a:p>
            <a:r>
              <a:rPr lang="da-DK" dirty="0"/>
              <a:t>København</a:t>
            </a:r>
            <a:r>
              <a:rPr lang="da-DK"/>
              <a:t>, </a:t>
            </a:r>
            <a:fld id="{38B161EE-0E0E-443A-8C8B-5390DB3367C5}" type="datetime1">
              <a:rPr lang="da-DK" smtClean="0"/>
              <a:pPr/>
              <a:t>08-03-2021</a:t>
            </a:fld>
            <a:endParaRPr lang="da-DK" dirty="0"/>
          </a:p>
        </p:txBody>
      </p:sp>
      <p:sp>
        <p:nvSpPr>
          <p:cNvPr id="5" name="Pladsholder til sidefod 4"/>
          <p:cNvSpPr>
            <a:spLocks noGrp="1"/>
          </p:cNvSpPr>
          <p:nvPr>
            <p:ph type="ftr" sz="quarter" idx="3"/>
          </p:nvPr>
        </p:nvSpPr>
        <p:spPr>
          <a:xfrm>
            <a:off x="369830" y="6343898"/>
            <a:ext cx="2592288" cy="171736"/>
          </a:xfrm>
          <a:prstGeom prst="rect">
            <a:avLst/>
          </a:prstGeom>
        </p:spPr>
        <p:txBody>
          <a:bodyPr vert="horz" lIns="91440" tIns="45720" rIns="91440" bIns="45720" rtlCol="0" anchor="ctr"/>
          <a:lstStyle>
            <a:lvl1pPr algn="ctr">
              <a:defRPr sz="1000" b="0">
                <a:solidFill>
                  <a:srgbClr val="00375E"/>
                </a:solidFill>
              </a:defRPr>
            </a:lvl1pPr>
          </a:lstStyle>
          <a:p>
            <a:pPr algn="l"/>
            <a:r>
              <a:rPr lang="da-DK"/>
              <a:t>EUDP STRATEGI 2016-2019</a:t>
            </a:r>
            <a:endParaRPr lang="da-DK" dirty="0"/>
          </a:p>
        </p:txBody>
      </p:sp>
      <p:sp>
        <p:nvSpPr>
          <p:cNvPr id="9" name="Pladsholder til sidefod 4"/>
          <p:cNvSpPr txBox="1">
            <a:spLocks/>
          </p:cNvSpPr>
          <p:nvPr userDrawn="1"/>
        </p:nvSpPr>
        <p:spPr>
          <a:xfrm>
            <a:off x="372214" y="6428258"/>
            <a:ext cx="4487818" cy="451579"/>
          </a:xfrm>
          <a:prstGeom prst="rect">
            <a:avLst/>
          </a:prstGeom>
        </p:spPr>
        <p:txBody>
          <a:bodyPr vert="horz" lIns="91440" tIns="45720" rIns="91440" bIns="45720" rtlCol="0" anchor="ctr"/>
          <a:lstStyle>
            <a:defPPr>
              <a:defRPr lang="da-DK"/>
            </a:defPPr>
            <a:lvl1pPr marL="0" algn="ctr" defTabSz="914400" rtl="0" eaLnBrk="1" latinLnBrk="0" hangingPunct="1">
              <a:defRPr sz="1000" kern="1200">
                <a:solidFill>
                  <a:srgbClr val="00375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da-DK" dirty="0"/>
              <a:t>Energiteknologisk Udviklings- og </a:t>
            </a:r>
            <a:r>
              <a:rPr lang="da-DK" dirty="0" err="1"/>
              <a:t>DemonstrationsProgram</a:t>
            </a:r>
            <a:endParaRPr lang="da-DK" dirty="0"/>
          </a:p>
          <a:p>
            <a:pPr algn="l"/>
            <a:r>
              <a:rPr lang="da-DK" b="1" dirty="0"/>
              <a:t>www.ens.dk/eudp</a:t>
            </a:r>
          </a:p>
        </p:txBody>
      </p:sp>
      <p:sp>
        <p:nvSpPr>
          <p:cNvPr id="6" name="Pladsholder til diasnummer 5"/>
          <p:cNvSpPr>
            <a:spLocks noGrp="1"/>
          </p:cNvSpPr>
          <p:nvPr>
            <p:ph type="sldNum" sz="quarter" idx="4"/>
          </p:nvPr>
        </p:nvSpPr>
        <p:spPr>
          <a:xfrm>
            <a:off x="8226113" y="-3531"/>
            <a:ext cx="946448" cy="144000"/>
          </a:xfrm>
          <a:prstGeom prst="rect">
            <a:avLst/>
          </a:prstGeom>
        </p:spPr>
        <p:txBody>
          <a:bodyPr vert="horz" lIns="91440" tIns="45720" rIns="91440" bIns="45720" rtlCol="0" anchor="ctr"/>
          <a:lstStyle>
            <a:lvl1pPr algn="r">
              <a:defRPr sz="800">
                <a:solidFill>
                  <a:srgbClr val="00375E"/>
                </a:solidFill>
              </a:defRPr>
            </a:lvl1pPr>
          </a:lstStyle>
          <a:p>
            <a:r>
              <a:rPr lang="da-DK" dirty="0"/>
              <a:t>Slide </a:t>
            </a:r>
            <a:fld id="{53928B5A-D303-462C-A46B-F90B9D650458}" type="slidenum">
              <a:rPr lang="da-DK" b="1" smtClean="0"/>
              <a:pPr/>
              <a:t>‹#›</a:t>
            </a:fld>
            <a:endParaRPr lang="da-DK" b="1" dirty="0"/>
          </a:p>
        </p:txBody>
      </p:sp>
    </p:spTree>
    <p:extLst>
      <p:ext uri="{BB962C8B-B14F-4D97-AF65-F5344CB8AC3E}">
        <p14:creationId xmlns:p14="http://schemas.microsoft.com/office/powerpoint/2010/main" val="16021761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6" r:id="rId11"/>
    <p:sldLayoutId id="2147483697" r:id="rId1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jr@mmmi.sdu.dk"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1.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1" y="1628800"/>
            <a:ext cx="8609324" cy="1470025"/>
          </a:xfrm>
        </p:spPr>
        <p:txBody>
          <a:bodyPr>
            <a:noAutofit/>
          </a:bodyPr>
          <a:lstStyle/>
          <a:p>
            <a:r>
              <a:rPr lang="en-US" sz="4000" dirty="0">
                <a:solidFill>
                  <a:schemeClr val="accent1">
                    <a:lumMod val="75000"/>
                  </a:schemeClr>
                </a:solidFill>
                <a:latin typeface="Calibri" pitchFamily="34" charset="0"/>
              </a:rPr>
              <a:t>Onsite Data and Model Simulations for Continuous Building Commissioning</a:t>
            </a:r>
            <a:endParaRPr lang="en-US" sz="2800" b="0" dirty="0">
              <a:solidFill>
                <a:schemeClr val="accent1">
                  <a:lumMod val="75000"/>
                </a:schemeClr>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020276" y="332656"/>
            <a:ext cx="1840573" cy="1117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Undertitel 2">
            <a:extLst>
              <a:ext uri="{FF2B5EF4-FFF2-40B4-BE49-F238E27FC236}">
                <a16:creationId xmlns:a16="http://schemas.microsoft.com/office/drawing/2014/main" id="{E6601EEB-ACA5-4FF0-8941-62697F8B5508}"/>
              </a:ext>
            </a:extLst>
          </p:cNvPr>
          <p:cNvSpPr>
            <a:spLocks noGrp="1"/>
          </p:cNvSpPr>
          <p:nvPr>
            <p:ph type="subTitle" idx="1"/>
          </p:nvPr>
        </p:nvSpPr>
        <p:spPr>
          <a:xfrm>
            <a:off x="899592" y="3356992"/>
            <a:ext cx="7272808" cy="1752600"/>
          </a:xfrm>
        </p:spPr>
        <p:txBody>
          <a:bodyPr/>
          <a:lstStyle/>
          <a:p>
            <a:r>
              <a:rPr lang="en-US" sz="3200" dirty="0">
                <a:solidFill>
                  <a:schemeClr val="tx2">
                    <a:lumMod val="75000"/>
                  </a:schemeClr>
                </a:solidFill>
                <a:latin typeface="Calibri" pitchFamily="34" charset="0"/>
              </a:rPr>
              <a:t>ENERGIFORUM 21LIVE</a:t>
            </a:r>
          </a:p>
          <a:p>
            <a:endParaRPr lang="en-US" sz="2800" dirty="0">
              <a:solidFill>
                <a:schemeClr val="tx2">
                  <a:lumMod val="75000"/>
                </a:schemeClr>
              </a:solidFill>
              <a:latin typeface="Calibri" pitchFamily="34" charset="0"/>
            </a:endParaRPr>
          </a:p>
          <a:p>
            <a:pPr>
              <a:spcBef>
                <a:spcPts val="0"/>
              </a:spcBef>
            </a:pPr>
            <a:r>
              <a:rPr lang="en-US" sz="2800" dirty="0">
                <a:solidFill>
                  <a:schemeClr val="tx2">
                    <a:lumMod val="75000"/>
                  </a:schemeClr>
                </a:solidFill>
                <a:latin typeface="Calibri" pitchFamily="34" charset="0"/>
              </a:rPr>
              <a:t>Muhyiddine Jradi</a:t>
            </a:r>
          </a:p>
          <a:p>
            <a:r>
              <a:rPr lang="en-US" sz="2000" dirty="0">
                <a:solidFill>
                  <a:schemeClr val="tx2">
                    <a:lumMod val="75000"/>
                  </a:schemeClr>
                </a:solidFill>
                <a:latin typeface="Calibri" pitchFamily="34" charset="0"/>
              </a:rPr>
              <a:t>Associate Professor, SDU Center for Energy Informatics</a:t>
            </a:r>
          </a:p>
          <a:p>
            <a:r>
              <a:rPr lang="en-US" sz="2000" dirty="0">
                <a:solidFill>
                  <a:schemeClr val="tx2">
                    <a:lumMod val="75000"/>
                  </a:schemeClr>
                </a:solidFill>
                <a:latin typeface="Calibri" pitchFamily="34" charset="0"/>
                <a:hlinkClick r:id="rId3"/>
              </a:rPr>
              <a:t>mjr@mmmi.sdu.dk</a:t>
            </a:r>
            <a:endParaRPr lang="en-US" sz="2000" dirty="0">
              <a:solidFill>
                <a:schemeClr val="tx2">
                  <a:lumMod val="75000"/>
                </a:schemeClr>
              </a:solidFill>
              <a:latin typeface="Calibri" pitchFamily="34" charset="0"/>
            </a:endParaRPr>
          </a:p>
          <a:p>
            <a:endParaRPr lang="en-GB" sz="2000" dirty="0">
              <a:solidFill>
                <a:schemeClr val="tx2">
                  <a:lumMod val="75000"/>
                </a:schemeClr>
              </a:solidFill>
              <a:latin typeface="Calibri" pitchFamily="34" charset="0"/>
            </a:endParaRPr>
          </a:p>
          <a:p>
            <a:r>
              <a:rPr lang="en-GB" sz="2000" dirty="0">
                <a:solidFill>
                  <a:schemeClr val="tx2">
                    <a:lumMod val="75000"/>
                  </a:schemeClr>
                </a:solidFill>
                <a:latin typeface="Calibri" pitchFamily="34" charset="0"/>
              </a:rPr>
              <a:t>9 March </a:t>
            </a:r>
            <a:r>
              <a:rPr lang="en-US" sz="2000" dirty="0">
                <a:solidFill>
                  <a:schemeClr val="tx2">
                    <a:lumMod val="75000"/>
                  </a:schemeClr>
                </a:solidFill>
                <a:latin typeface="Calibri" pitchFamily="34" charset="0"/>
              </a:rPr>
              <a:t>2021</a:t>
            </a:r>
          </a:p>
          <a:p>
            <a:endParaRPr lang="en-US" sz="2000" dirty="0">
              <a:solidFill>
                <a:schemeClr val="tx2">
                  <a:lumMod val="75000"/>
                </a:schemeClr>
              </a:solidFill>
              <a:latin typeface="Calibri" pitchFamily="34" charset="0"/>
            </a:endParaRPr>
          </a:p>
          <a:p>
            <a:endParaRPr lang="en-GB" sz="2000" dirty="0">
              <a:solidFill>
                <a:schemeClr val="tx2">
                  <a:lumMod val="75000"/>
                </a:schemeClr>
              </a:solidFill>
              <a:latin typeface="Calibri" pitchFamily="34" charset="0"/>
            </a:endParaRPr>
          </a:p>
          <a:p>
            <a:endParaRPr lang="en-US" sz="2000" dirty="0">
              <a:solidFill>
                <a:schemeClr val="tx2">
                  <a:lumMod val="75000"/>
                </a:schemeClr>
              </a:solidFill>
              <a:latin typeface="Calibri" pitchFamily="34" charset="0"/>
            </a:endParaRPr>
          </a:p>
          <a:p>
            <a:pPr>
              <a:spcBef>
                <a:spcPts val="0"/>
              </a:spcBef>
            </a:pPr>
            <a:endParaRPr lang="en-US" sz="1600" dirty="0">
              <a:solidFill>
                <a:schemeClr val="tx2">
                  <a:lumMod val="75000"/>
                </a:schemeClr>
              </a:solidFill>
              <a:latin typeface="Calibri" pitchFamily="34" charset="0"/>
            </a:endParaRPr>
          </a:p>
        </p:txBody>
      </p:sp>
    </p:spTree>
    <p:extLst>
      <p:ext uri="{BB962C8B-B14F-4D97-AF65-F5344CB8AC3E}">
        <p14:creationId xmlns:p14="http://schemas.microsoft.com/office/powerpoint/2010/main" val="2431930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Online Performance Monitoring</a:t>
            </a:r>
          </a:p>
        </p:txBody>
      </p:sp>
      <p:sp>
        <p:nvSpPr>
          <p:cNvPr id="3" name="Rectangle 2"/>
          <p:cNvSpPr/>
          <p:nvPr/>
        </p:nvSpPr>
        <p:spPr>
          <a:xfrm>
            <a:off x="8244408" y="5517232"/>
            <a:ext cx="648072"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Rectangle 10"/>
          <p:cNvSpPr/>
          <p:nvPr/>
        </p:nvSpPr>
        <p:spPr>
          <a:xfrm>
            <a:off x="8244408" y="3284984"/>
            <a:ext cx="648072"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a:extLst>
              <a:ext uri="{FF2B5EF4-FFF2-40B4-BE49-F238E27FC236}">
                <a16:creationId xmlns:a16="http://schemas.microsoft.com/office/drawing/2014/main" id="{27063673-73F8-463A-9391-345A698CDF1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pic>
        <p:nvPicPr>
          <p:cNvPr id="9" name="Picture 8">
            <a:extLst>
              <a:ext uri="{FF2B5EF4-FFF2-40B4-BE49-F238E27FC236}">
                <a16:creationId xmlns:a16="http://schemas.microsoft.com/office/drawing/2014/main" id="{3968D8A7-B319-4A4F-B69B-C852A08A997B}"/>
              </a:ext>
            </a:extLst>
          </p:cNvPr>
          <p:cNvPicPr/>
          <p:nvPr/>
        </p:nvPicPr>
        <p:blipFill rotWithShape="1">
          <a:blip r:embed="rId3"/>
          <a:srcRect l="49440" t="24371" r="4389" b="39154"/>
          <a:stretch/>
        </p:blipFill>
        <p:spPr bwMode="auto">
          <a:xfrm>
            <a:off x="107504" y="2340849"/>
            <a:ext cx="8890729" cy="21763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1894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Online Performance Monitoring</a:t>
            </a:r>
          </a:p>
        </p:txBody>
      </p:sp>
      <p:sp>
        <p:nvSpPr>
          <p:cNvPr id="3" name="Rectangle 2"/>
          <p:cNvSpPr/>
          <p:nvPr/>
        </p:nvSpPr>
        <p:spPr>
          <a:xfrm>
            <a:off x="8244408" y="5517232"/>
            <a:ext cx="648072"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Gill Sans MT"/>
              <a:ea typeface="+mn-ea"/>
              <a:cs typeface="+mn-cs"/>
            </a:endParaRPr>
          </a:p>
        </p:txBody>
      </p:sp>
      <p:sp>
        <p:nvSpPr>
          <p:cNvPr id="11" name="Rectangle 10"/>
          <p:cNvSpPr/>
          <p:nvPr/>
        </p:nvSpPr>
        <p:spPr>
          <a:xfrm>
            <a:off x="8244408" y="3284984"/>
            <a:ext cx="648072"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Gill Sans MT"/>
              <a:ea typeface="+mn-ea"/>
              <a:cs typeface="+mn-cs"/>
            </a:endParaRP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Pladsholder til indhold 2">
            <a:extLst>
              <a:ext uri="{FF2B5EF4-FFF2-40B4-BE49-F238E27FC236}">
                <a16:creationId xmlns:a16="http://schemas.microsoft.com/office/drawing/2014/main" id="{BEB1CE69-51B5-4905-BD6A-36E97EA2C294}"/>
              </a:ext>
            </a:extLst>
          </p:cNvPr>
          <p:cNvSpPr txBox="1">
            <a:spLocks/>
          </p:cNvSpPr>
          <p:nvPr/>
        </p:nvSpPr>
        <p:spPr bwMode="auto">
          <a:xfrm>
            <a:off x="292160" y="1135285"/>
            <a:ext cx="871270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mn-lt"/>
                <a:ea typeface="MS PGothic" pitchFamily="34" charset="-128"/>
                <a:cs typeface="ＭＳ Ｐゴシック" pitchFamily="-106" charset="-128"/>
              </a:defRPr>
            </a:lvl1pPr>
            <a:lvl2pPr marL="742950" indent="-28575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mn-lt"/>
                <a:ea typeface="MS PGothic" pitchFamily="34" charset="-128"/>
                <a:cs typeface="ＭＳ Ｐゴシック"/>
              </a:defRPr>
            </a:lvl2pPr>
            <a:lvl3pPr marL="1143000" indent="-228600" algn="l" rtl="0" eaLnBrk="1" fontAlgn="base" hangingPunct="1">
              <a:spcBef>
                <a:spcPct val="20000"/>
              </a:spcBef>
              <a:spcAft>
                <a:spcPct val="0"/>
              </a:spcAft>
              <a:buClr>
                <a:srgbClr val="7F7F7F"/>
              </a:buClr>
              <a:buFont typeface="Wingdings" pitchFamily="2" charset="2"/>
              <a:buChar char="§"/>
              <a:defRPr sz="2000" kern="1200">
                <a:solidFill>
                  <a:schemeClr val="tx1"/>
                </a:solidFill>
                <a:latin typeface="+mn-lt"/>
                <a:ea typeface="MS PGothic" pitchFamily="34" charset="-128"/>
                <a:cs typeface="ＭＳ Ｐゴシック"/>
              </a:defRPr>
            </a:lvl3pPr>
            <a:lvl4pPr marL="1600200" indent="-228600" algn="l" rtl="0" eaLnBrk="1" fontAlgn="base" hangingPunct="1">
              <a:spcBef>
                <a:spcPct val="20000"/>
              </a:spcBef>
              <a:spcAft>
                <a:spcPct val="0"/>
              </a:spcAft>
              <a:buClr>
                <a:srgbClr val="7F7F7F"/>
              </a:buClr>
              <a:buFont typeface="Wingdings" pitchFamily="2" charset="2"/>
              <a:buChar char="§"/>
              <a:defRPr sz="2000" kern="1200">
                <a:solidFill>
                  <a:schemeClr val="tx1"/>
                </a:solidFill>
                <a:latin typeface="+mn-lt"/>
                <a:ea typeface="MS PGothic" pitchFamily="34" charset="-128"/>
                <a:cs typeface="ＭＳ Ｐゴシック"/>
              </a:defRPr>
            </a:lvl4pPr>
            <a:lvl5pPr marL="2057400" indent="-228600" algn="l" rtl="0" eaLnBrk="1" fontAlgn="base" hangingPunct="1">
              <a:spcBef>
                <a:spcPct val="20000"/>
              </a:spcBef>
              <a:spcAft>
                <a:spcPct val="0"/>
              </a:spcAft>
              <a:buClr>
                <a:srgbClr val="7F7F7F"/>
              </a:buClr>
              <a:buFont typeface="Wingdings" pitchFamily="2" charset="2"/>
              <a:buChar char="§"/>
              <a:defRPr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14000"/>
              </a:lnSpc>
              <a:spcBef>
                <a:spcPts val="0"/>
              </a:spcBef>
              <a:spcAft>
                <a:spcPts val="600"/>
              </a:spcAft>
              <a:buClr>
                <a:srgbClr val="7F7F7F"/>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Develop an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overall dynamic energy model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in </a:t>
            </a:r>
            <a:r>
              <a:rPr kumimoji="0" lang="en-US" sz="2800" b="0" i="0" u="none" strike="noStrike" kern="1200" cap="none" spc="0" normalizeH="0" baseline="0" noProof="0" dirty="0" err="1">
                <a:ln>
                  <a:noFill/>
                </a:ln>
                <a:solidFill>
                  <a:prstClr val="black"/>
                </a:solidFill>
                <a:effectLst/>
                <a:uLnTx/>
                <a:uFillTx/>
                <a:latin typeface="Arial" panose="020B0604020202020204" pitchFamily="34" charset="0"/>
                <a:ea typeface="MS PGothic" pitchFamily="34" charset="-128"/>
                <a:cs typeface="Arial" panose="020B0604020202020204" pitchFamily="34" charset="0"/>
              </a:rPr>
              <a:t>EnergyPlus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to predict the energy performance of the building.</a:t>
            </a:r>
          </a:p>
          <a:p>
            <a:pPr marL="342900" marR="0" lvl="0" indent="-342900" algn="l" defTabSz="914400" rtl="0" eaLnBrk="1" fontAlgn="base" latinLnBrk="0" hangingPunct="1">
              <a:lnSpc>
                <a:spcPct val="114000"/>
              </a:lnSpc>
              <a:spcBef>
                <a:spcPts val="0"/>
              </a:spcBef>
              <a:spcAft>
                <a:spcPts val="600"/>
              </a:spcAft>
              <a:buClr>
                <a:srgbClr val="7F7F7F"/>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Simulate the building’s expected </a:t>
            </a:r>
            <a:r>
              <a:rPr kumimoji="0" lang="en-US" sz="280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behavior</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given </a:t>
            </a:r>
          </a:p>
          <a:p>
            <a:pPr marL="720000" marR="0" lvl="0" indent="-288000" algn="l" defTabSz="914400" rtl="0" eaLnBrk="1" fontAlgn="base" latinLnBrk="0" hangingPunct="1">
              <a:lnSpc>
                <a:spcPct val="114000"/>
              </a:lnSpc>
              <a:spcBef>
                <a:spcPts val="0"/>
              </a:spcBef>
              <a:spcAft>
                <a:spcPts val="600"/>
              </a:spcAft>
              <a:buClr>
                <a:srgbClr val="7F7F7F"/>
              </a:buClr>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Data from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weather</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station</a:t>
            </a:r>
          </a:p>
          <a:p>
            <a:pPr marL="720000" marR="0" lvl="0" indent="-288000" algn="l" defTabSz="914400" rtl="0" eaLnBrk="1" fontAlgn="base" latinLnBrk="0" hangingPunct="1">
              <a:lnSpc>
                <a:spcPct val="114000"/>
              </a:lnSpc>
              <a:spcBef>
                <a:spcPts val="0"/>
              </a:spcBef>
              <a:spcAft>
                <a:spcPts val="600"/>
              </a:spcAft>
              <a:buClr>
                <a:srgbClr val="7F7F7F"/>
              </a:buClr>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Occupancy</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data</a:t>
            </a:r>
          </a:p>
          <a:p>
            <a:pPr marL="720000" marR="0" lvl="0" indent="-288000" algn="l" defTabSz="914400" rtl="0" eaLnBrk="1" fontAlgn="base" latinLnBrk="0" hangingPunct="1">
              <a:lnSpc>
                <a:spcPct val="114000"/>
              </a:lnSpc>
              <a:spcBef>
                <a:spcPts val="0"/>
              </a:spcBef>
              <a:spcAft>
                <a:spcPts val="600"/>
              </a:spcAft>
              <a:buClr>
                <a:srgbClr val="7F7F7F"/>
              </a:buClr>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Set Points </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and building operation data</a:t>
            </a:r>
          </a:p>
          <a:p>
            <a:pPr marL="342900" marR="0" lvl="0" indent="-342900" algn="l" defTabSz="914400" rtl="0" eaLnBrk="1" fontAlgn="base" latinLnBrk="0" hangingPunct="1">
              <a:lnSpc>
                <a:spcPct val="114000"/>
              </a:lnSpc>
              <a:spcBef>
                <a:spcPts val="0"/>
              </a:spcBef>
              <a:spcAft>
                <a:spcPts val="600"/>
              </a:spcAft>
              <a:buClr>
                <a:srgbClr val="7F7F7F"/>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A </a:t>
            </a: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dashboard</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S PGothic" pitchFamily="34" charset="-128"/>
                <a:cs typeface="Arial" panose="020B0604020202020204" pitchFamily="34" charset="0"/>
              </a:rPr>
              <a:t> is developed to continuously compare predictions with the actual performance data from meters.</a:t>
            </a:r>
          </a:p>
          <a:p>
            <a:pPr marL="342900" marR="0" lvl="0" indent="-342900" algn="l" defTabSz="914400" rtl="0" eaLnBrk="1" fontAlgn="base" latinLnBrk="0" hangingPunct="1">
              <a:lnSpc>
                <a:spcPct val="114000"/>
              </a:lnSpc>
              <a:spcBef>
                <a:spcPct val="20000"/>
              </a:spcBef>
              <a:spcAft>
                <a:spcPct val="0"/>
              </a:spcAft>
              <a:buClr>
                <a:srgbClr val="7F7F7F"/>
              </a:buClr>
              <a:buSzTx/>
              <a:buFont typeface="Wingdings" pitchFamily="2" charset="2"/>
              <a:buChar char="§"/>
              <a:tabLst/>
              <a:defRPr/>
            </a:pPr>
            <a:endParaRPr kumimoji="0" lang="en-US" sz="1600" b="0" i="0" u="none" strike="noStrike" kern="1200" cap="none" spc="0" normalizeH="0" baseline="0" noProof="0" dirty="0">
              <a:ln>
                <a:noFill/>
              </a:ln>
              <a:solidFill>
                <a:prstClr val="black"/>
              </a:solidFill>
              <a:effectLst/>
              <a:uLnTx/>
              <a:uFillTx/>
              <a:latin typeface="Gill Sans MT"/>
              <a:ea typeface="MS PGothic" pitchFamily="34" charset="-128"/>
            </a:endParaRPr>
          </a:p>
        </p:txBody>
      </p:sp>
      <p:sp>
        <p:nvSpPr>
          <p:cNvPr id="5" name="Slide Number Placeholder 4">
            <a:extLst>
              <a:ext uri="{FF2B5EF4-FFF2-40B4-BE49-F238E27FC236}">
                <a16:creationId xmlns:a16="http://schemas.microsoft.com/office/drawing/2014/main" id="{27063673-73F8-463A-9391-345A698CDF16}"/>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2997167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OU44 Building - SDU</a:t>
            </a:r>
            <a:endParaRPr kumimoji="0" lang="da-DK" sz="3600" b="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endParaRPr>
          </a:p>
        </p:txBody>
      </p:sp>
      <p:graphicFrame>
        <p:nvGraphicFramePr>
          <p:cNvPr id="10" name="Table 9"/>
          <p:cNvGraphicFramePr>
            <a:graphicFrameLocks noGrp="1"/>
          </p:cNvGraphicFramePr>
          <p:nvPr/>
        </p:nvGraphicFramePr>
        <p:xfrm>
          <a:off x="5292080" y="1317831"/>
          <a:ext cx="3302024" cy="5069117"/>
        </p:xfrm>
        <a:graphic>
          <a:graphicData uri="http://schemas.openxmlformats.org/drawingml/2006/table">
            <a:tbl>
              <a:tblPr bandRow="1">
                <a:tableStyleId>{22838BEF-8BB2-4498-84A7-C5851F593DF1}</a:tableStyleId>
              </a:tblPr>
              <a:tblGrid>
                <a:gridCol w="1338814">
                  <a:extLst>
                    <a:ext uri="{9D8B030D-6E8A-4147-A177-3AD203B41FA5}">
                      <a16:colId xmlns:a16="http://schemas.microsoft.com/office/drawing/2014/main" val="20000"/>
                    </a:ext>
                  </a:extLst>
                </a:gridCol>
                <a:gridCol w="1963210">
                  <a:extLst>
                    <a:ext uri="{9D8B030D-6E8A-4147-A177-3AD203B41FA5}">
                      <a16:colId xmlns:a16="http://schemas.microsoft.com/office/drawing/2014/main" val="20001"/>
                    </a:ext>
                  </a:extLst>
                </a:gridCol>
              </a:tblGrid>
              <a:tr h="465903">
                <a:tc>
                  <a:txBody>
                    <a:bodyPr/>
                    <a:lstStyle/>
                    <a:p>
                      <a:pPr algn="l"/>
                      <a:r>
                        <a:rPr lang="en-US" sz="1200" kern="1200" dirty="0">
                          <a:latin typeface="Calibri" panose="020F0502020204030204" pitchFamily="34" charset="0"/>
                        </a:rPr>
                        <a:t>Heated</a:t>
                      </a:r>
                      <a:r>
                        <a:rPr lang="en-US" sz="1200" kern="1200" baseline="0" dirty="0">
                          <a:latin typeface="Calibri" panose="020F0502020204030204" pitchFamily="34" charset="0"/>
                        </a:rPr>
                        <a:t> A</a:t>
                      </a:r>
                      <a:r>
                        <a:rPr lang="en-US" sz="1200" kern="1200" dirty="0">
                          <a:latin typeface="Calibri" panose="020F0502020204030204" pitchFamily="34" charset="0"/>
                        </a:rPr>
                        <a:t>rea</a:t>
                      </a:r>
                      <a:endParaRPr lang="en-US" sz="1200" b="1" dirty="0">
                        <a:latin typeface="Calibri" panose="020F0502020204030204" pitchFamily="34" charset="0"/>
                      </a:endParaRPr>
                    </a:p>
                  </a:txBody>
                  <a:tcPr marL="137160" marR="137160" marT="137160" marB="137160" anchor="ctr"/>
                </a:tc>
                <a:tc>
                  <a:txBody>
                    <a:bodyPr/>
                    <a:lstStyle/>
                    <a:p>
                      <a:r>
                        <a:rPr lang="en-US" sz="1200" kern="1200" dirty="0">
                          <a:latin typeface="Calibri" panose="020F0502020204030204" pitchFamily="34" charset="0"/>
                        </a:rPr>
                        <a:t>8468 m</a:t>
                      </a:r>
                      <a:r>
                        <a:rPr lang="en-US" sz="1200" kern="1200" baseline="30000" dirty="0">
                          <a:latin typeface="Calibri" panose="020F0502020204030204" pitchFamily="34" charset="0"/>
                        </a:rPr>
                        <a:t>2</a:t>
                      </a:r>
                      <a:endParaRPr lang="en-US" sz="1200" b="0" baseline="30000" dirty="0">
                        <a:solidFill>
                          <a:srgbClr val="FF0000"/>
                        </a:solidFill>
                        <a:latin typeface="Calibri" panose="020F0502020204030204" pitchFamily="34" charset="0"/>
                      </a:endParaRPr>
                    </a:p>
                  </a:txBody>
                  <a:tcPr marL="137160" marR="137160" marT="137160" marB="137160" anchor="ctr"/>
                </a:tc>
                <a:extLst>
                  <a:ext uri="{0D108BD9-81ED-4DB2-BD59-A6C34878D82A}">
                    <a16:rowId xmlns:a16="http://schemas.microsoft.com/office/drawing/2014/main" val="10000"/>
                  </a:ext>
                </a:extLst>
              </a:tr>
              <a:tr h="465903">
                <a:tc>
                  <a:txBody>
                    <a:bodyPr/>
                    <a:lstStyle/>
                    <a:p>
                      <a:pPr algn="l"/>
                      <a:r>
                        <a:rPr lang="en-US" sz="1200" kern="1200" dirty="0">
                          <a:latin typeface="Calibri" panose="020F0502020204030204" pitchFamily="34" charset="0"/>
                        </a:rPr>
                        <a:t>Stories</a:t>
                      </a:r>
                      <a:endParaRPr lang="en-US" sz="1200" b="1" dirty="0">
                        <a:latin typeface="Calibri" panose="020F0502020204030204" pitchFamily="34" charset="0"/>
                      </a:endParaRPr>
                    </a:p>
                  </a:txBody>
                  <a:tcPr marL="137160" marR="137160" marT="137160" marB="137160" anchor="ctr"/>
                </a:tc>
                <a:tc>
                  <a:txBody>
                    <a:bodyPr/>
                    <a:lstStyle/>
                    <a:p>
                      <a:r>
                        <a:rPr lang="en-US" sz="1200" dirty="0">
                          <a:latin typeface="Calibri" panose="020F0502020204030204" pitchFamily="34" charset="0"/>
                        </a:rPr>
                        <a:t>3 + 1 (basement)</a:t>
                      </a:r>
                      <a:endParaRPr lang="en-US" sz="1200" dirty="0">
                        <a:solidFill>
                          <a:srgbClr val="FF0000"/>
                        </a:solidFill>
                        <a:latin typeface="Calibri" panose="020F0502020204030204" pitchFamily="34" charset="0"/>
                      </a:endParaRPr>
                    </a:p>
                  </a:txBody>
                  <a:tcPr marL="137160" marR="137160" marT="137160" marB="137160" anchor="ctr"/>
                </a:tc>
                <a:extLst>
                  <a:ext uri="{0D108BD9-81ED-4DB2-BD59-A6C34878D82A}">
                    <a16:rowId xmlns:a16="http://schemas.microsoft.com/office/drawing/2014/main" val="10001"/>
                  </a:ext>
                </a:extLst>
              </a:tr>
              <a:tr h="465903">
                <a:tc>
                  <a:txBody>
                    <a:bodyPr/>
                    <a:lstStyle/>
                    <a:p>
                      <a:pPr algn="l"/>
                      <a:r>
                        <a:rPr lang="en-US" sz="1200" kern="1200" dirty="0">
                          <a:latin typeface="Calibri" panose="020F0502020204030204" pitchFamily="34" charset="0"/>
                        </a:rPr>
                        <a:t>Building year</a:t>
                      </a:r>
                      <a:endParaRPr lang="en-US" sz="1200" b="1" dirty="0">
                        <a:latin typeface="Calibri" panose="020F0502020204030204" pitchFamily="34" charset="0"/>
                      </a:endParaRPr>
                    </a:p>
                  </a:txBody>
                  <a:tcPr marL="137160" marR="137160" marT="137160" marB="137160" anchor="ctr"/>
                </a:tc>
                <a:tc>
                  <a:txBody>
                    <a:bodyPr/>
                    <a:lstStyle/>
                    <a:p>
                      <a:r>
                        <a:rPr lang="en-US" sz="1200" kern="1200" dirty="0">
                          <a:latin typeface="Calibri" panose="020F0502020204030204" pitchFamily="34" charset="0"/>
                        </a:rPr>
                        <a:t>2015</a:t>
                      </a:r>
                      <a:endParaRPr lang="en-US" sz="1200" dirty="0">
                        <a:solidFill>
                          <a:srgbClr val="FF0000"/>
                        </a:solidFill>
                        <a:latin typeface="Calibri" panose="020F0502020204030204" pitchFamily="34" charset="0"/>
                      </a:endParaRPr>
                    </a:p>
                  </a:txBody>
                  <a:tcPr marL="137160" marR="137160" marT="137160" marB="137160" anchor="ctr"/>
                </a:tc>
                <a:extLst>
                  <a:ext uri="{0D108BD9-81ED-4DB2-BD59-A6C34878D82A}">
                    <a16:rowId xmlns:a16="http://schemas.microsoft.com/office/drawing/2014/main" val="10002"/>
                  </a:ext>
                </a:extLst>
              </a:tr>
              <a:tr h="465903">
                <a:tc>
                  <a:txBody>
                    <a:bodyPr/>
                    <a:lstStyle/>
                    <a:p>
                      <a:pPr algn="l"/>
                      <a:r>
                        <a:rPr lang="en-US" sz="1200" kern="1200" dirty="0">
                          <a:latin typeface="Calibri" panose="020F0502020204030204" pitchFamily="34" charset="0"/>
                        </a:rPr>
                        <a:t>Energy class</a:t>
                      </a:r>
                      <a:endParaRPr lang="en-US" sz="1200" b="1" dirty="0">
                        <a:latin typeface="Calibri" panose="020F0502020204030204" pitchFamily="34" charset="0"/>
                      </a:endParaRPr>
                    </a:p>
                  </a:txBody>
                  <a:tcPr marL="137160" marR="137160" marT="137160" marB="137160" anchor="ctr"/>
                </a:tc>
                <a:tc>
                  <a:txBody>
                    <a:bodyPr/>
                    <a:lstStyle/>
                    <a:p>
                      <a:r>
                        <a:rPr lang="en-US" sz="1200" kern="1200" dirty="0">
                          <a:latin typeface="Calibri" panose="020F0502020204030204" pitchFamily="34" charset="0"/>
                        </a:rPr>
                        <a:t>BR2020 (BE10)</a:t>
                      </a:r>
                      <a:endParaRPr lang="en-US" sz="1200" dirty="0">
                        <a:solidFill>
                          <a:srgbClr val="FF0000"/>
                        </a:solidFill>
                        <a:latin typeface="Calibri" panose="020F0502020204030204" pitchFamily="34" charset="0"/>
                      </a:endParaRPr>
                    </a:p>
                  </a:txBody>
                  <a:tcPr marL="137160" marR="137160" marT="137160" marB="137160" anchor="ctr"/>
                </a:tc>
                <a:extLst>
                  <a:ext uri="{0D108BD9-81ED-4DB2-BD59-A6C34878D82A}">
                    <a16:rowId xmlns:a16="http://schemas.microsoft.com/office/drawing/2014/main" val="10003"/>
                  </a:ext>
                </a:extLst>
              </a:tr>
              <a:tr h="809433">
                <a:tc>
                  <a:txBody>
                    <a:bodyPr/>
                    <a:lstStyle/>
                    <a:p>
                      <a:pPr algn="l"/>
                      <a:r>
                        <a:rPr lang="en-US" sz="1200" dirty="0">
                          <a:latin typeface="Calibri" panose="020F0502020204030204" pitchFamily="34" charset="0"/>
                        </a:rPr>
                        <a:t>Design </a:t>
                      </a:r>
                      <a:r>
                        <a:rPr lang="en-US" sz="1200" baseline="0" dirty="0">
                          <a:latin typeface="Calibri" panose="020F0502020204030204" pitchFamily="34" charset="0"/>
                        </a:rPr>
                        <a:t>energy consumption</a:t>
                      </a:r>
                      <a:endParaRPr lang="en-US" sz="1200" b="1" dirty="0">
                        <a:latin typeface="Calibri" panose="020F0502020204030204" pitchFamily="34" charset="0"/>
                      </a:endParaRPr>
                    </a:p>
                  </a:txBody>
                  <a:tcPr marL="137160" marR="137160" marT="137160" marB="137160" anchor="ctr"/>
                </a:tc>
                <a:tc>
                  <a:txBody>
                    <a:bodyPr/>
                    <a:lstStyle/>
                    <a:p>
                      <a:r>
                        <a:rPr lang="en-US" sz="1200" dirty="0">
                          <a:latin typeface="Calibri" panose="020F0502020204030204" pitchFamily="34" charset="0"/>
                        </a:rPr>
                        <a:t>≈ 41.3 kWh / (m</a:t>
                      </a:r>
                      <a:r>
                        <a:rPr lang="en-US" sz="1200" baseline="30000" dirty="0">
                          <a:latin typeface="Calibri" panose="020F0502020204030204" pitchFamily="34" charset="0"/>
                        </a:rPr>
                        <a:t>2</a:t>
                      </a:r>
                      <a:r>
                        <a:rPr lang="en-US" sz="1200" baseline="0" dirty="0">
                          <a:latin typeface="Calibri" panose="020F0502020204030204" pitchFamily="34" charset="0"/>
                        </a:rPr>
                        <a:t> year)</a:t>
                      </a:r>
                      <a:endParaRPr lang="en-US" sz="1200" dirty="0">
                        <a:solidFill>
                          <a:schemeClr val="tx1"/>
                        </a:solidFill>
                        <a:latin typeface="Calibri" panose="020F0502020204030204" pitchFamily="34" charset="0"/>
                      </a:endParaRPr>
                    </a:p>
                  </a:txBody>
                  <a:tcPr marL="137160" marR="137160" marT="137160" marB="137160" anchor="ctr"/>
                </a:tc>
                <a:extLst>
                  <a:ext uri="{0D108BD9-81ED-4DB2-BD59-A6C34878D82A}">
                    <a16:rowId xmlns:a16="http://schemas.microsoft.com/office/drawing/2014/main" val="10004"/>
                  </a:ext>
                </a:extLst>
              </a:tr>
              <a:tr h="465903">
                <a:tc>
                  <a:txBody>
                    <a:bodyPr/>
                    <a:lstStyle/>
                    <a:p>
                      <a:pPr algn="l"/>
                      <a:r>
                        <a:rPr lang="en-US" sz="1200" kern="1200" dirty="0">
                          <a:latin typeface="Calibri" panose="020F0502020204030204" pitchFamily="34" charset="0"/>
                        </a:rPr>
                        <a:t>Heating type</a:t>
                      </a:r>
                      <a:endParaRPr lang="en-US" sz="1200" b="1" dirty="0">
                        <a:latin typeface="Calibri" panose="020F0502020204030204" pitchFamily="34" charset="0"/>
                      </a:endParaRPr>
                    </a:p>
                  </a:txBody>
                  <a:tcPr marL="137160" marR="137160" marT="137160" marB="1371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latin typeface="Calibri" panose="020F0502020204030204" pitchFamily="34" charset="0"/>
                        </a:rPr>
                        <a:t>District heating</a:t>
                      </a:r>
                    </a:p>
                  </a:txBody>
                  <a:tcPr marL="137160" marR="137160" marT="137160" marB="137160" anchor="ctr"/>
                </a:tc>
                <a:extLst>
                  <a:ext uri="{0D108BD9-81ED-4DB2-BD59-A6C34878D82A}">
                    <a16:rowId xmlns:a16="http://schemas.microsoft.com/office/drawing/2014/main" val="10005"/>
                  </a:ext>
                </a:extLst>
              </a:tr>
              <a:tr h="675084">
                <a:tc>
                  <a:txBody>
                    <a:bodyPr/>
                    <a:lstStyle/>
                    <a:p>
                      <a:pPr algn="l"/>
                      <a:r>
                        <a:rPr lang="en-US" sz="1200" kern="1200" dirty="0">
                          <a:latin typeface="Calibri" panose="020F0502020204030204" pitchFamily="34" charset="0"/>
                        </a:rPr>
                        <a:t>Use</a:t>
                      </a:r>
                      <a:endParaRPr lang="en-US" sz="1200" b="1" dirty="0">
                        <a:latin typeface="Calibri" panose="020F0502020204030204" pitchFamily="34" charset="0"/>
                      </a:endParaRPr>
                    </a:p>
                  </a:txBody>
                  <a:tcPr marL="137160" marR="137160" marT="137160" marB="137160" anchor="ctr"/>
                </a:tc>
                <a:tc>
                  <a:txBody>
                    <a:bodyPr/>
                    <a:lstStyle/>
                    <a:p>
                      <a:r>
                        <a:rPr lang="en-US" sz="1200" kern="1200" dirty="0">
                          <a:latin typeface="Calibri" panose="020F0502020204030204" pitchFamily="34" charset="0"/>
                        </a:rPr>
                        <a:t>Teaching rooms, meeting rooms, offices</a:t>
                      </a:r>
                      <a:endParaRPr lang="en-US" sz="1200" dirty="0">
                        <a:solidFill>
                          <a:srgbClr val="FF0000"/>
                        </a:solidFill>
                        <a:latin typeface="Calibri" panose="020F0502020204030204" pitchFamily="34" charset="0"/>
                      </a:endParaRPr>
                    </a:p>
                  </a:txBody>
                  <a:tcPr marL="137160" marR="137160" marT="137160" marB="137160" anchor="ctr"/>
                </a:tc>
                <a:extLst>
                  <a:ext uri="{0D108BD9-81ED-4DB2-BD59-A6C34878D82A}">
                    <a16:rowId xmlns:a16="http://schemas.microsoft.com/office/drawing/2014/main" val="10006"/>
                  </a:ext>
                </a:extLst>
              </a:tr>
              <a:tr h="1255085">
                <a:tc>
                  <a:txBody>
                    <a:bodyPr/>
                    <a:lstStyle/>
                    <a:p>
                      <a:pPr algn="l"/>
                      <a:r>
                        <a:rPr lang="en-US" sz="1200" dirty="0">
                          <a:latin typeface="Calibri" panose="020F0502020204030204" pitchFamily="34" charset="0"/>
                        </a:rPr>
                        <a:t>Available data</a:t>
                      </a:r>
                      <a:endParaRPr lang="en-US" sz="1200" b="1" dirty="0">
                        <a:latin typeface="Calibri" panose="020F0502020204030204" pitchFamily="34" charset="0"/>
                      </a:endParaRPr>
                    </a:p>
                  </a:txBody>
                  <a:tcPr marL="137160" marR="137160" marT="137160" marB="137160" anchor="ctr"/>
                </a:tc>
                <a:tc>
                  <a:txBody>
                    <a:bodyPr/>
                    <a:lstStyle/>
                    <a:p>
                      <a:r>
                        <a:rPr lang="en-US" sz="1200" dirty="0">
                          <a:latin typeface="Calibri" panose="020F0502020204030204" pitchFamily="34" charset="0"/>
                        </a:rPr>
                        <a:t>Architectural</a:t>
                      </a:r>
                      <a:r>
                        <a:rPr lang="en-US" sz="1200" baseline="0" dirty="0">
                          <a:latin typeface="Calibri" panose="020F0502020204030204" pitchFamily="34" charset="0"/>
                        </a:rPr>
                        <a:t> design</a:t>
                      </a:r>
                    </a:p>
                    <a:p>
                      <a:r>
                        <a:rPr lang="en-US" sz="1200" baseline="0" dirty="0">
                          <a:latin typeface="Calibri" panose="020F0502020204030204" pitchFamily="34" charset="0"/>
                        </a:rPr>
                        <a:t>Building services documentation</a:t>
                      </a:r>
                    </a:p>
                    <a:p>
                      <a:r>
                        <a:rPr lang="en-US" sz="1200" dirty="0">
                          <a:latin typeface="Calibri" panose="020F0502020204030204" pitchFamily="34" charset="0"/>
                        </a:rPr>
                        <a:t>BMS specifications,</a:t>
                      </a:r>
                      <a:r>
                        <a:rPr lang="en-US" sz="1200" baseline="0" dirty="0">
                          <a:latin typeface="Calibri" panose="020F0502020204030204" pitchFamily="34" charset="0"/>
                        </a:rPr>
                        <a:t> </a:t>
                      </a:r>
                      <a:r>
                        <a:rPr lang="en-US" sz="1200" dirty="0">
                          <a:latin typeface="Calibri" panose="020F0502020204030204" pitchFamily="34" charset="0"/>
                        </a:rPr>
                        <a:t>Data logs</a:t>
                      </a:r>
                      <a:endParaRPr lang="en-US" sz="1200" dirty="0">
                        <a:solidFill>
                          <a:schemeClr val="tx1"/>
                        </a:solidFill>
                        <a:latin typeface="Calibri" panose="020F0502020204030204" pitchFamily="34" charset="0"/>
                      </a:endParaRPr>
                    </a:p>
                  </a:txBody>
                  <a:tcPr marL="137160" marR="137160" marT="137160" marB="137160" anchor="ctr"/>
                </a:tc>
                <a:extLst>
                  <a:ext uri="{0D108BD9-81ED-4DB2-BD59-A6C34878D82A}">
                    <a16:rowId xmlns:a16="http://schemas.microsoft.com/office/drawing/2014/main" val="10007"/>
                  </a:ext>
                </a:extLst>
              </a:tr>
            </a:tbl>
          </a:graphicData>
        </a:graphic>
      </p:graphicFrame>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mjr\Desktop\ENB3\Fig. 1.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182" y="2132856"/>
            <a:ext cx="4464174" cy="3352761"/>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B73796A-4FA2-49D4-955F-BAD86DEC90B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2370874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OU44 Building - SDU</a:t>
            </a:r>
          </a:p>
        </p:txBody>
      </p:sp>
      <p:pic>
        <p:nvPicPr>
          <p:cNvPr id="16" name="Billed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329249"/>
            <a:ext cx="4163557" cy="2623385"/>
          </a:xfrm>
          <a:prstGeom prst="rect">
            <a:avLst/>
          </a:prstGeom>
        </p:spPr>
      </p:pic>
      <p:sp>
        <p:nvSpPr>
          <p:cNvPr id="17" name="TextBox 16"/>
          <p:cNvSpPr txBox="1"/>
          <p:nvPr/>
        </p:nvSpPr>
        <p:spPr>
          <a:xfrm>
            <a:off x="5436096" y="1622504"/>
            <a:ext cx="3927088" cy="339067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Sensors / Meters:</a:t>
            </a:r>
          </a:p>
          <a:p>
            <a:pPr marL="357188"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Electricity meters (64)</a:t>
            </a:r>
          </a:p>
          <a:p>
            <a:pPr marL="357188"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Heat meters (12)</a:t>
            </a:r>
          </a:p>
          <a:p>
            <a:pPr marL="357188"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Water meters (4)</a:t>
            </a:r>
          </a:p>
          <a:p>
            <a:pPr marL="357188"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Occupancy counters (17)</a:t>
            </a:r>
          </a:p>
          <a:p>
            <a:pPr marL="357188"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CO2 (per room)</a:t>
            </a:r>
          </a:p>
          <a:p>
            <a:pPr marL="357188"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Illuminance (per room)</a:t>
            </a:r>
          </a:p>
          <a:p>
            <a:pPr marL="357188"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Temperature (per room)</a:t>
            </a:r>
          </a:p>
          <a:p>
            <a:pPr marL="357188"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Humidity (per room)</a:t>
            </a:r>
          </a:p>
          <a:p>
            <a:pPr marL="357188"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PIR (per room)</a:t>
            </a:r>
          </a:p>
          <a:p>
            <a:pPr marL="357188"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Ventilation system (valves, temperatures)</a:t>
            </a:r>
          </a:p>
          <a:p>
            <a:pPr marL="357188"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Heating system (valves, temperatures</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a:t>
            </a:r>
          </a:p>
          <a:p>
            <a:pPr marL="357188" marR="0" lvl="0" indent="-285750" algn="l" defTabSz="914400" rtl="0" eaLnBrk="1" fontAlgn="auto" latinLnBrk="0" hangingPunct="1">
              <a:lnSpc>
                <a:spcPct val="100000"/>
              </a:lnSpc>
              <a:spcBef>
                <a:spcPts val="0"/>
              </a:spcBef>
              <a:spcAft>
                <a:spcPts val="20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Cameras across all entrances and floors</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7539" y="4213339"/>
            <a:ext cx="2827929" cy="1423908"/>
          </a:xfrm>
          <a:prstGeom prst="rect">
            <a:avLst/>
          </a:prstGeom>
        </p:spPr>
      </p:pic>
      <p:sp>
        <p:nvSpPr>
          <p:cNvPr id="19" name="TextBox 18"/>
          <p:cNvSpPr txBox="1"/>
          <p:nvPr/>
        </p:nvSpPr>
        <p:spPr>
          <a:xfrm>
            <a:off x="2537502" y="5765974"/>
            <a:ext cx="246654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Real-time occupancy counters</a:t>
            </a:r>
          </a:p>
        </p:txBody>
      </p:sp>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l="22889" t="15662" r="20989" b="21911"/>
          <a:stretch/>
        </p:blipFill>
        <p:spPr>
          <a:xfrm>
            <a:off x="262658" y="4213339"/>
            <a:ext cx="1645051" cy="1423908"/>
          </a:xfrm>
          <a:prstGeom prst="rect">
            <a:avLst/>
          </a:prstGeom>
        </p:spPr>
      </p:pic>
      <p:sp>
        <p:nvSpPr>
          <p:cNvPr id="21" name="TextBox 20"/>
          <p:cNvSpPr txBox="1"/>
          <p:nvPr/>
        </p:nvSpPr>
        <p:spPr>
          <a:xfrm>
            <a:off x="0" y="5765974"/>
            <a:ext cx="225266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Occupancy counter camera</a:t>
            </a:r>
          </a:p>
        </p:txBody>
      </p:sp>
      <p:pic>
        <p:nvPicPr>
          <p:cNvPr id="11"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1CB90F68-357C-42B7-967A-0ACFCE272C0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124213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OU44 Building - SDU</a:t>
            </a:r>
          </a:p>
        </p:txBody>
      </p:sp>
      <p:sp>
        <p:nvSpPr>
          <p:cNvPr id="13" name="Pladsholder til indhold 2"/>
          <p:cNvSpPr>
            <a:spLocks noGrp="1"/>
          </p:cNvSpPr>
          <p:nvPr>
            <p:ph idx="1"/>
          </p:nvPr>
        </p:nvSpPr>
        <p:spPr>
          <a:xfrm>
            <a:off x="457200" y="932725"/>
            <a:ext cx="8291264" cy="4525963"/>
          </a:xfrm>
        </p:spPr>
        <p:txBody>
          <a:bodyPr/>
          <a:lstStyle/>
          <a:p>
            <a:pPr marL="0" indent="0">
              <a:lnSpc>
                <a:spcPct val="114000"/>
              </a:lnSpc>
              <a:spcAft>
                <a:spcPts val="1200"/>
              </a:spcAft>
              <a:buNone/>
            </a:pPr>
            <a:r>
              <a:rPr lang="en-US" u="sng" dirty="0">
                <a:latin typeface="Cambria" panose="02040503050406030204" pitchFamily="18" charset="0"/>
                <a:ea typeface="Verdana" panose="020B0604030504040204" pitchFamily="34" charset="0"/>
                <a:cs typeface="Verdana" panose="020B0604030504040204" pitchFamily="34" charset="0"/>
              </a:rPr>
              <a:t>Energy Performance: Actual vs Design (BE10)</a:t>
            </a:r>
          </a:p>
          <a:p>
            <a:pPr>
              <a:lnSpc>
                <a:spcPct val="114000"/>
              </a:lnSpc>
            </a:pPr>
            <a:endParaRPr lang="en-US" sz="2000" dirty="0">
              <a:latin typeface="Cambria" panose="02040503050406030204" pitchFamily="18" charset="0"/>
              <a:ea typeface="Verdana" panose="020B0604030504040204" pitchFamily="34" charset="0"/>
              <a:cs typeface="Verdana" panose="020B0604030504040204" pitchFamily="34" charset="0"/>
            </a:endParaRPr>
          </a:p>
          <a:p>
            <a:pPr>
              <a:lnSpc>
                <a:spcPct val="114000"/>
              </a:lnSpc>
            </a:pPr>
            <a:endParaRPr lang="en-US" dirty="0"/>
          </a:p>
        </p:txBody>
      </p:sp>
      <p:sp>
        <p:nvSpPr>
          <p:cNvPr id="18" name="TextBox 17"/>
          <p:cNvSpPr txBox="1"/>
          <p:nvPr/>
        </p:nvSpPr>
        <p:spPr>
          <a:xfrm>
            <a:off x="323528" y="6021288"/>
            <a:ext cx="8424936"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Building Energy Consumption, Actual vs BE10</a:t>
            </a: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536" y="1628800"/>
            <a:ext cx="8230920"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3">
            <a:extLst>
              <a:ext uri="{FF2B5EF4-FFF2-40B4-BE49-F238E27FC236}">
                <a16:creationId xmlns:a16="http://schemas.microsoft.com/office/drawing/2014/main" id="{007509E6-D0EE-41B8-9B8E-FB13F53A5FB5}"/>
              </a:ext>
            </a:extLst>
          </p:cNvPr>
          <p:cNvSpPr>
            <a:spLocks noGrp="1"/>
          </p:cNvSpPr>
          <p:nvPr>
            <p:ph type="sldNum" sz="quarter" idx="12"/>
          </p:nvPr>
        </p:nvSpPr>
        <p:spPr>
          <a:xfrm>
            <a:off x="2" y="6572259"/>
            <a:ext cx="428625" cy="2857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DCDEA4-59E0-4DEC-BCC6-7C8620E8823F}" type="slidenum">
              <a:rPr kumimoji="0" lang="da-DK"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da-DK" sz="10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838141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OU44 Energy Model</a:t>
            </a:r>
          </a:p>
        </p:txBody>
      </p:sp>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1873" r="12930"/>
          <a:stretch/>
        </p:blipFill>
        <p:spPr>
          <a:xfrm>
            <a:off x="4741168" y="1916832"/>
            <a:ext cx="4402832" cy="2862153"/>
          </a:xfrm>
          <a:prstGeom prst="rect">
            <a:avLst/>
          </a:prstGeom>
        </p:spPr>
      </p:pic>
      <p:sp>
        <p:nvSpPr>
          <p:cNvPr id="13" name="TextBox 12"/>
          <p:cNvSpPr txBox="1"/>
          <p:nvPr/>
        </p:nvSpPr>
        <p:spPr>
          <a:xfrm>
            <a:off x="6876256" y="4365104"/>
            <a:ext cx="211897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OU44 </a:t>
            </a:r>
            <a:r>
              <a:rPr kumimoji="0" lang="en-US" sz="1600" b="0" i="0" u="none" strike="noStrike" kern="1200" cap="none" spc="0" normalizeH="0" baseline="0" noProof="0" dirty="0" err="1">
                <a:ln>
                  <a:noFill/>
                </a:ln>
                <a:solidFill>
                  <a:prstClr val="black"/>
                </a:solidFill>
                <a:effectLst/>
                <a:uLnTx/>
                <a:uFillTx/>
                <a:latin typeface="Cambria" panose="02040503050406030204" pitchFamily="18" charset="0"/>
                <a:ea typeface="+mn-ea"/>
                <a:cs typeface="+mn-cs"/>
              </a:rPr>
              <a:t>Sketchup</a:t>
            </a:r>
            <a:r>
              <a:rPr kumimoji="0" lang="en-US" sz="16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 Model</a:t>
            </a:r>
          </a:p>
        </p:txBody>
      </p:sp>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70" t="15222" r="65208" b="75333"/>
          <a:stretch/>
        </p:blipFill>
        <p:spPr bwMode="auto">
          <a:xfrm>
            <a:off x="7812360" y="184700"/>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ladsholder til indhold 2"/>
          <p:cNvSpPr>
            <a:spLocks noGrp="1"/>
          </p:cNvSpPr>
          <p:nvPr>
            <p:ph idx="1"/>
          </p:nvPr>
        </p:nvSpPr>
        <p:spPr>
          <a:xfrm>
            <a:off x="457200" y="1124744"/>
            <a:ext cx="4402832" cy="5328592"/>
          </a:xfrm>
        </p:spPr>
        <p:txBody>
          <a:bodyPr>
            <a:noAutofit/>
          </a:bodyPr>
          <a:lstStyle/>
          <a:p>
            <a:pPr marL="0" indent="0">
              <a:lnSpc>
                <a:spcPct val="114000"/>
              </a:lnSpc>
              <a:spcAft>
                <a:spcPts val="1200"/>
              </a:spcAft>
              <a:buNone/>
            </a:pPr>
            <a:r>
              <a:rPr lang="en-US" sz="2000" dirty="0">
                <a:latin typeface="Arial" panose="020B0604020202020204" pitchFamily="34" charset="0"/>
                <a:ea typeface="Verdana" panose="020B0604030504040204" pitchFamily="34" charset="0"/>
                <a:cs typeface="Arial" panose="020B0604020202020204" pitchFamily="34" charset="0"/>
              </a:rPr>
              <a:t>A Detailed dynamic model was developed in </a:t>
            </a:r>
            <a:r>
              <a:rPr lang="en-US" sz="2000" dirty="0" err="1">
                <a:latin typeface="Arial" panose="020B0604020202020204" pitchFamily="34" charset="0"/>
                <a:ea typeface="Verdana" panose="020B0604030504040204" pitchFamily="34" charset="0"/>
                <a:cs typeface="Arial" panose="020B0604020202020204" pitchFamily="34" charset="0"/>
              </a:rPr>
              <a:t>EnergyPlus</a:t>
            </a:r>
            <a:r>
              <a:rPr lang="en-US" sz="2000" dirty="0">
                <a:latin typeface="Arial" panose="020B0604020202020204" pitchFamily="34" charset="0"/>
                <a:ea typeface="Verdana" panose="020B0604030504040204" pitchFamily="34" charset="0"/>
                <a:cs typeface="Arial" panose="020B0604020202020204" pitchFamily="34" charset="0"/>
              </a:rPr>
              <a:t> comprising:</a:t>
            </a:r>
          </a:p>
          <a:p>
            <a:pPr>
              <a:lnSpc>
                <a:spcPct val="114000"/>
              </a:lnSpc>
              <a:spcAft>
                <a:spcPts val="1200"/>
              </a:spcAft>
            </a:pPr>
            <a:r>
              <a:rPr lang="en-US" sz="2000" dirty="0">
                <a:latin typeface="Arial" panose="020B0604020202020204" pitchFamily="34" charset="0"/>
                <a:ea typeface="Verdana" panose="020B0604030504040204" pitchFamily="34" charset="0"/>
                <a:cs typeface="Arial" panose="020B0604020202020204" pitchFamily="34" charset="0"/>
              </a:rPr>
              <a:t>3 building floors and a basement</a:t>
            </a:r>
          </a:p>
          <a:p>
            <a:pPr>
              <a:lnSpc>
                <a:spcPct val="114000"/>
              </a:lnSpc>
              <a:spcAft>
                <a:spcPts val="1200"/>
              </a:spcAft>
            </a:pPr>
            <a:r>
              <a:rPr lang="en-US" sz="2000" dirty="0">
                <a:latin typeface="Arial" panose="020B0604020202020204" pitchFamily="34" charset="0"/>
                <a:ea typeface="Verdana" panose="020B0604030504040204" pitchFamily="34" charset="0"/>
                <a:cs typeface="Arial" panose="020B0604020202020204" pitchFamily="34" charset="0"/>
              </a:rPr>
              <a:t>190 thermal zones</a:t>
            </a:r>
          </a:p>
          <a:p>
            <a:pPr>
              <a:lnSpc>
                <a:spcPct val="114000"/>
              </a:lnSpc>
              <a:spcAft>
                <a:spcPts val="1200"/>
              </a:spcAft>
            </a:pPr>
            <a:r>
              <a:rPr lang="en-US" sz="2000" dirty="0">
                <a:latin typeface="Arial" panose="020B0604020202020204" pitchFamily="34" charset="0"/>
                <a:ea typeface="Verdana" panose="020B0604030504040204" pitchFamily="34" charset="0"/>
                <a:cs typeface="Arial" panose="020B0604020202020204" pitchFamily="34" charset="0"/>
              </a:rPr>
              <a:t>4 ventilation air loops with heat recovery units</a:t>
            </a:r>
          </a:p>
          <a:p>
            <a:pPr>
              <a:lnSpc>
                <a:spcPct val="114000"/>
              </a:lnSpc>
              <a:spcAft>
                <a:spcPts val="1200"/>
              </a:spcAft>
            </a:pPr>
            <a:r>
              <a:rPr lang="en-US" sz="2000" dirty="0">
                <a:latin typeface="Arial" panose="020B0604020202020204" pitchFamily="34" charset="0"/>
                <a:ea typeface="Verdana" panose="020B0604030504040204" pitchFamily="34" charset="0"/>
                <a:cs typeface="Arial" panose="020B0604020202020204" pitchFamily="34" charset="0"/>
              </a:rPr>
              <a:t>District heating loop</a:t>
            </a:r>
          </a:p>
          <a:p>
            <a:pPr>
              <a:lnSpc>
                <a:spcPct val="114000"/>
              </a:lnSpc>
              <a:spcAft>
                <a:spcPts val="1200"/>
              </a:spcAft>
            </a:pPr>
            <a:r>
              <a:rPr lang="en-US" sz="2000" dirty="0">
                <a:latin typeface="Arial" panose="020B0604020202020204" pitchFamily="34" charset="0"/>
                <a:ea typeface="Verdana" panose="020B0604030504040204" pitchFamily="34" charset="0"/>
                <a:cs typeface="Arial" panose="020B0604020202020204" pitchFamily="34" charset="0"/>
              </a:rPr>
              <a:t>Actual building materials and constructions</a:t>
            </a:r>
          </a:p>
          <a:p>
            <a:pPr>
              <a:lnSpc>
                <a:spcPct val="114000"/>
              </a:lnSpc>
              <a:spcAft>
                <a:spcPts val="1200"/>
              </a:spcAft>
            </a:pPr>
            <a:r>
              <a:rPr lang="en-US" sz="2000" dirty="0">
                <a:latin typeface="Arial" panose="020B0604020202020204" pitchFamily="34" charset="0"/>
                <a:ea typeface="Verdana" panose="020B0604030504040204" pitchFamily="34" charset="0"/>
                <a:cs typeface="Arial" panose="020B0604020202020204" pitchFamily="34" charset="0"/>
              </a:rPr>
              <a:t>Various schedules and operation set points</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DCDEA4-59E0-4DEC-BCC6-7C8620E8823F}" type="slidenum">
              <a:rPr kumimoji="0" lang="da-DK"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a-DK" sz="10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950001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OU44 Energy Model</a:t>
            </a:r>
          </a:p>
        </p:txBody>
      </p:sp>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0" y="184700"/>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ladsholder til indhold 2"/>
          <p:cNvSpPr>
            <a:spLocks noGrp="1"/>
          </p:cNvSpPr>
          <p:nvPr>
            <p:ph idx="1"/>
          </p:nvPr>
        </p:nvSpPr>
        <p:spPr>
          <a:xfrm>
            <a:off x="457200" y="1124744"/>
            <a:ext cx="3466728" cy="5184576"/>
          </a:xfrm>
        </p:spPr>
        <p:txBody>
          <a:bodyPr/>
          <a:lstStyle/>
          <a:p>
            <a:pPr marL="0" indent="0">
              <a:lnSpc>
                <a:spcPct val="114000"/>
              </a:lnSpc>
              <a:spcAft>
                <a:spcPts val="1800"/>
              </a:spcAft>
              <a:buNone/>
            </a:pPr>
            <a:r>
              <a:rPr lang="en-US" sz="2000" dirty="0">
                <a:latin typeface="Arial" panose="020B0604020202020204" pitchFamily="34" charset="0"/>
                <a:ea typeface="Verdana" panose="020B0604030504040204" pitchFamily="34" charset="0"/>
                <a:cs typeface="Arial" panose="020B0604020202020204" pitchFamily="34" charset="0"/>
              </a:rPr>
              <a:t>The model was calibrated using: </a:t>
            </a:r>
          </a:p>
          <a:p>
            <a:pPr>
              <a:lnSpc>
                <a:spcPct val="114000"/>
              </a:lnSpc>
              <a:spcAft>
                <a:spcPts val="1800"/>
              </a:spcAft>
            </a:pPr>
            <a:r>
              <a:rPr lang="en-US" sz="2000" dirty="0">
                <a:latin typeface="Arial" panose="020B0604020202020204" pitchFamily="34" charset="0"/>
                <a:ea typeface="Verdana" panose="020B0604030504040204" pitchFamily="34" charset="0"/>
                <a:cs typeface="Arial" panose="020B0604020202020204" pitchFamily="34" charset="0"/>
              </a:rPr>
              <a:t>Actual data on energy consumption</a:t>
            </a:r>
          </a:p>
          <a:p>
            <a:pPr>
              <a:lnSpc>
                <a:spcPct val="114000"/>
              </a:lnSpc>
              <a:spcAft>
                <a:spcPts val="1800"/>
              </a:spcAft>
            </a:pPr>
            <a:r>
              <a:rPr lang="en-US" sz="2000" dirty="0">
                <a:latin typeface="Arial" panose="020B0604020202020204" pitchFamily="34" charset="0"/>
                <a:ea typeface="Verdana" panose="020B0604030504040204" pitchFamily="34" charset="0"/>
                <a:cs typeface="Arial" panose="020B0604020202020204" pitchFamily="34" charset="0"/>
              </a:rPr>
              <a:t>Occupancy counts from cameras all around the building</a:t>
            </a:r>
          </a:p>
          <a:p>
            <a:pPr>
              <a:lnSpc>
                <a:spcPct val="114000"/>
              </a:lnSpc>
              <a:spcAft>
                <a:spcPts val="1800"/>
              </a:spcAft>
            </a:pPr>
            <a:r>
              <a:rPr lang="en-US" sz="2000" dirty="0">
                <a:latin typeface="Arial" panose="020B0604020202020204" pitchFamily="34" charset="0"/>
                <a:ea typeface="Verdana" panose="020B0604030504040204" pitchFamily="34" charset="0"/>
                <a:cs typeface="Arial" panose="020B0604020202020204" pitchFamily="34" charset="0"/>
              </a:rPr>
              <a:t>Updated schedules and operation set-points</a:t>
            </a:r>
          </a:p>
          <a:p>
            <a:pPr>
              <a:lnSpc>
                <a:spcPct val="114000"/>
              </a:lnSpc>
              <a:spcAft>
                <a:spcPts val="1800"/>
              </a:spcAft>
            </a:pPr>
            <a:r>
              <a:rPr lang="en-US" sz="2000" dirty="0">
                <a:latin typeface="Arial" panose="020B0604020202020204" pitchFamily="34" charset="0"/>
                <a:ea typeface="Verdana" panose="020B0604030504040204" pitchFamily="34" charset="0"/>
                <a:cs typeface="Arial" panose="020B0604020202020204" pitchFamily="34" charset="0"/>
              </a:rPr>
              <a:t>Real Weather conditions</a:t>
            </a:r>
          </a:p>
        </p:txBody>
      </p:sp>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DCDEA4-59E0-4DEC-BCC6-7C8620E8823F}" type="slidenum">
              <a:rPr kumimoji="0" lang="da-DK"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a-DK" sz="10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pic>
        <p:nvPicPr>
          <p:cNvPr id="10" name="Picture 9">
            <a:extLst>
              <a:ext uri="{FF2B5EF4-FFF2-40B4-BE49-F238E27FC236}">
                <a16:creationId xmlns:a16="http://schemas.microsoft.com/office/drawing/2014/main" id="{D04A97DA-49A1-45AD-AFD1-3AC14FAD73C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2048" y="2060848"/>
            <a:ext cx="5142784" cy="3312368"/>
          </a:xfrm>
          <a:prstGeom prst="rect">
            <a:avLst/>
          </a:prstGeom>
          <a:noFill/>
        </p:spPr>
      </p:pic>
    </p:spTree>
    <p:extLst>
      <p:ext uri="{BB962C8B-B14F-4D97-AF65-F5344CB8AC3E}">
        <p14:creationId xmlns:p14="http://schemas.microsoft.com/office/powerpoint/2010/main" val="1031091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Building Energy Performance</a:t>
            </a:r>
          </a:p>
        </p:txBody>
      </p:sp>
      <p:sp>
        <p:nvSpPr>
          <p:cNvPr id="13" name="Pladsholder til indhold 2"/>
          <p:cNvSpPr>
            <a:spLocks noGrp="1"/>
          </p:cNvSpPr>
          <p:nvPr>
            <p:ph idx="1"/>
          </p:nvPr>
        </p:nvSpPr>
        <p:spPr>
          <a:xfrm>
            <a:off x="18832" y="1052736"/>
            <a:ext cx="7793532" cy="4525963"/>
          </a:xfrm>
        </p:spPr>
        <p:txBody>
          <a:bodyPr/>
          <a:lstStyle/>
          <a:p>
            <a:pPr>
              <a:lnSpc>
                <a:spcPct val="114000"/>
              </a:lnSpc>
              <a:spcBef>
                <a:spcPts val="0"/>
              </a:spcBef>
              <a:spcAft>
                <a:spcPts val="1200"/>
              </a:spcAft>
            </a:pPr>
            <a:r>
              <a:rPr lang="en-US" sz="2800" dirty="0">
                <a:latin typeface="Arial" panose="020B0604020202020204" pitchFamily="34" charset="0"/>
                <a:cs typeface="Arial" panose="020B0604020202020204" pitchFamily="34" charset="0"/>
              </a:rPr>
              <a:t>Building Energy Performance Dashboard</a:t>
            </a:r>
          </a:p>
          <a:p>
            <a:pPr>
              <a:lnSpc>
                <a:spcPct val="114000"/>
              </a:lnSpc>
              <a:spcBef>
                <a:spcPts val="0"/>
              </a:spcBef>
              <a:spcAft>
                <a:spcPts val="1200"/>
              </a:spcAft>
            </a:pPr>
            <a:endParaRPr lang="en-GB" sz="2000" dirty="0">
              <a:latin typeface="Cambria" panose="02040503050406030204" pitchFamily="18" charset="0"/>
            </a:endParaRPr>
          </a:p>
          <a:p>
            <a:pPr>
              <a:lnSpc>
                <a:spcPct val="114000"/>
              </a:lnSpc>
              <a:spcBef>
                <a:spcPts val="0"/>
              </a:spcBef>
              <a:spcAft>
                <a:spcPts val="1200"/>
              </a:spcAft>
            </a:pPr>
            <a:endParaRPr lang="en-US" sz="2000" dirty="0">
              <a:latin typeface="Cambria" panose="02040503050406030204" pitchFamily="18" charset="0"/>
            </a:endParaRPr>
          </a:p>
          <a:p>
            <a:pPr>
              <a:lnSpc>
                <a:spcPct val="114000"/>
              </a:lnSpc>
              <a:spcAft>
                <a:spcPts val="1200"/>
              </a:spcAft>
            </a:pPr>
            <a:endParaRPr lang="en-US" sz="2000" dirty="0">
              <a:latin typeface="Cambria" panose="02040503050406030204" pitchFamily="18" charset="0"/>
            </a:endParaRPr>
          </a:p>
          <a:p>
            <a:pPr>
              <a:lnSpc>
                <a:spcPct val="114000"/>
              </a:lnSpc>
              <a:spcAft>
                <a:spcPts val="1200"/>
              </a:spcAft>
            </a:pPr>
            <a:endParaRPr lang="en-US" sz="1800" dirty="0">
              <a:latin typeface="Cambria" panose="02040503050406030204" pitchFamily="18" charset="0"/>
            </a:endParaRPr>
          </a:p>
          <a:p>
            <a:pPr>
              <a:lnSpc>
                <a:spcPct val="114000"/>
              </a:lnSpc>
              <a:spcAft>
                <a:spcPts val="1200"/>
              </a:spcAft>
            </a:pPr>
            <a:endParaRPr lang="en-US" sz="1800" dirty="0">
              <a:latin typeface="Cambria" panose="02040503050406030204" pitchFamily="18" charset="0"/>
            </a:endParaRPr>
          </a:p>
          <a:p>
            <a:pPr>
              <a:lnSpc>
                <a:spcPct val="114000"/>
              </a:lnSpc>
            </a:pPr>
            <a:endParaRPr lang="en-US" sz="2000" dirty="0"/>
          </a:p>
          <a:p>
            <a:pPr>
              <a:lnSpc>
                <a:spcPct val="114000"/>
              </a:lnSpc>
            </a:pPr>
            <a:endParaRPr lang="en-US" sz="2000" dirty="0"/>
          </a:p>
          <a:p>
            <a:pPr>
              <a:lnSpc>
                <a:spcPct val="114000"/>
              </a:lnSpc>
            </a:pPr>
            <a:endParaRPr lang="en-US" sz="1600" dirty="0"/>
          </a:p>
          <a:p>
            <a:pPr>
              <a:lnSpc>
                <a:spcPct val="114000"/>
              </a:lnSpc>
            </a:pPr>
            <a:endParaRPr lang="en-US" sz="16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958C6CF8-A2CC-4640-9A86-93E7C9C98F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pic>
        <p:nvPicPr>
          <p:cNvPr id="10" name="Picture 2" descr="image009">
            <a:extLst>
              <a:ext uri="{FF2B5EF4-FFF2-40B4-BE49-F238E27FC236}">
                <a16:creationId xmlns:a16="http://schemas.microsoft.com/office/drawing/2014/main" id="{99D24E93-A06D-4F23-85FD-10D18C65C4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9559" y="1700808"/>
            <a:ext cx="6304881" cy="472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827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Building Energy Performance</a:t>
            </a:r>
          </a:p>
        </p:txBody>
      </p:sp>
      <p:sp>
        <p:nvSpPr>
          <p:cNvPr id="13" name="Pladsholder til indhold 2"/>
          <p:cNvSpPr>
            <a:spLocks noGrp="1"/>
          </p:cNvSpPr>
          <p:nvPr>
            <p:ph idx="1"/>
          </p:nvPr>
        </p:nvSpPr>
        <p:spPr>
          <a:xfrm>
            <a:off x="18832" y="1052736"/>
            <a:ext cx="8441600" cy="4525963"/>
          </a:xfrm>
        </p:spPr>
        <p:txBody>
          <a:bodyPr/>
          <a:lstStyle/>
          <a:p>
            <a:pPr>
              <a:lnSpc>
                <a:spcPct val="114000"/>
              </a:lnSpc>
              <a:spcBef>
                <a:spcPts val="0"/>
              </a:spcBef>
              <a:spcAft>
                <a:spcPts val="1200"/>
              </a:spcAft>
            </a:pPr>
            <a:r>
              <a:rPr lang="en-US" dirty="0" err="1">
                <a:latin typeface="Arial" panose="020B0604020202020204" pitchFamily="34" charset="0"/>
                <a:cs typeface="Arial" panose="020B0604020202020204" pitchFamily="34" charset="0"/>
              </a:rPr>
              <a:t>ObepME</a:t>
            </a:r>
            <a:r>
              <a:rPr lang="en-US" dirty="0">
                <a:latin typeface="Arial" panose="020B0604020202020204" pitchFamily="34" charset="0"/>
                <a:cs typeface="Arial" panose="020B0604020202020204" pitchFamily="34" charset="0"/>
              </a:rPr>
              <a:t> Evaluation Results for the first two weeks in May:</a:t>
            </a:r>
          </a:p>
          <a:p>
            <a:pPr>
              <a:lnSpc>
                <a:spcPct val="114000"/>
              </a:lnSpc>
              <a:spcBef>
                <a:spcPts val="0"/>
              </a:spcBef>
              <a:spcAft>
                <a:spcPts val="1200"/>
              </a:spcAft>
            </a:pPr>
            <a:endParaRPr lang="en-GB" sz="2000" dirty="0">
              <a:latin typeface="Cambria" panose="02040503050406030204" pitchFamily="18" charset="0"/>
            </a:endParaRPr>
          </a:p>
          <a:p>
            <a:pPr>
              <a:lnSpc>
                <a:spcPct val="114000"/>
              </a:lnSpc>
              <a:spcBef>
                <a:spcPts val="0"/>
              </a:spcBef>
              <a:spcAft>
                <a:spcPts val="1200"/>
              </a:spcAft>
            </a:pPr>
            <a:endParaRPr lang="en-US" sz="2000" dirty="0">
              <a:latin typeface="Cambria" panose="02040503050406030204" pitchFamily="18" charset="0"/>
            </a:endParaRPr>
          </a:p>
          <a:p>
            <a:pPr>
              <a:lnSpc>
                <a:spcPct val="114000"/>
              </a:lnSpc>
              <a:spcAft>
                <a:spcPts val="1200"/>
              </a:spcAft>
            </a:pPr>
            <a:endParaRPr lang="en-US" sz="2000" dirty="0">
              <a:latin typeface="Cambria" panose="02040503050406030204" pitchFamily="18" charset="0"/>
            </a:endParaRPr>
          </a:p>
          <a:p>
            <a:pPr>
              <a:lnSpc>
                <a:spcPct val="114000"/>
              </a:lnSpc>
              <a:spcAft>
                <a:spcPts val="1200"/>
              </a:spcAft>
            </a:pPr>
            <a:endParaRPr lang="en-US" sz="1800" dirty="0">
              <a:latin typeface="Cambria" panose="02040503050406030204" pitchFamily="18" charset="0"/>
            </a:endParaRPr>
          </a:p>
          <a:p>
            <a:pPr>
              <a:lnSpc>
                <a:spcPct val="114000"/>
              </a:lnSpc>
              <a:spcAft>
                <a:spcPts val="1200"/>
              </a:spcAft>
            </a:pPr>
            <a:endParaRPr lang="en-US" sz="1800" dirty="0">
              <a:latin typeface="Cambria" panose="02040503050406030204" pitchFamily="18" charset="0"/>
            </a:endParaRPr>
          </a:p>
          <a:p>
            <a:pPr>
              <a:lnSpc>
                <a:spcPct val="114000"/>
              </a:lnSpc>
            </a:pPr>
            <a:endParaRPr lang="en-US" sz="2000" dirty="0"/>
          </a:p>
          <a:p>
            <a:pPr>
              <a:lnSpc>
                <a:spcPct val="114000"/>
              </a:lnSpc>
            </a:pPr>
            <a:endParaRPr lang="en-US" sz="1600" dirty="0"/>
          </a:p>
          <a:p>
            <a:pPr>
              <a:lnSpc>
                <a:spcPct val="114000"/>
              </a:lnSpc>
            </a:pPr>
            <a:endParaRPr lang="en-US" sz="16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958C6CF8-A2CC-4640-9A86-93E7C9C98F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pic>
        <p:nvPicPr>
          <p:cNvPr id="10" name="Picture 9">
            <a:extLst>
              <a:ext uri="{FF2B5EF4-FFF2-40B4-BE49-F238E27FC236}">
                <a16:creationId xmlns:a16="http://schemas.microsoft.com/office/drawing/2014/main" id="{CAB1EFD4-6F91-4607-9BC7-4F15A86E11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895" b="4541"/>
          <a:stretch/>
        </p:blipFill>
        <p:spPr bwMode="auto">
          <a:xfrm>
            <a:off x="18832" y="1700808"/>
            <a:ext cx="4556193" cy="2578429"/>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6F693E86-A110-40AE-89AE-F66E955700B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41" r="9484" b="8037"/>
          <a:stretch/>
        </p:blipFill>
        <p:spPr bwMode="auto">
          <a:xfrm>
            <a:off x="5106089" y="3861048"/>
            <a:ext cx="3898776" cy="24929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616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Building Energy Performance</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958C6CF8-A2CC-4640-9A86-93E7C9C98F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pic>
        <p:nvPicPr>
          <p:cNvPr id="8" name="Picture 7">
            <a:extLst>
              <a:ext uri="{FF2B5EF4-FFF2-40B4-BE49-F238E27FC236}">
                <a16:creationId xmlns:a16="http://schemas.microsoft.com/office/drawing/2014/main" id="{1DF881AB-AD66-440B-A086-20327B80F6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900" y="1482359"/>
            <a:ext cx="7680000" cy="4320000"/>
          </a:xfrm>
          <a:prstGeom prst="rect">
            <a:avLst/>
          </a:prstGeom>
        </p:spPr>
      </p:pic>
    </p:spTree>
    <p:extLst>
      <p:ext uri="{BB962C8B-B14F-4D97-AF65-F5344CB8AC3E}">
        <p14:creationId xmlns:p14="http://schemas.microsoft.com/office/powerpoint/2010/main" val="2441032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25" y="1052737"/>
            <a:ext cx="8822173"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Background</a:t>
            </a:r>
          </a:p>
        </p:txBody>
      </p:sp>
      <p:sp>
        <p:nvSpPr>
          <p:cNvPr id="5" name="Slide Number Placeholder 3">
            <a:extLst>
              <a:ext uri="{FF2B5EF4-FFF2-40B4-BE49-F238E27FC236}">
                <a16:creationId xmlns:a16="http://schemas.microsoft.com/office/drawing/2014/main" id="{706A4182-0378-4D05-8030-88BDC9F60046}"/>
              </a:ext>
            </a:extLst>
          </p:cNvPr>
          <p:cNvSpPr>
            <a:spLocks noGrp="1"/>
          </p:cNvSpPr>
          <p:nvPr>
            <p:ph type="sldNum" sz="quarter" idx="12"/>
          </p:nvPr>
        </p:nvSpPr>
        <p:spPr>
          <a:xfrm>
            <a:off x="2" y="6572259"/>
            <a:ext cx="428625" cy="2857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2251203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Building Energy Performance</a:t>
            </a:r>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958C6CF8-A2CC-4640-9A86-93E7C9C98F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pic>
        <p:nvPicPr>
          <p:cNvPr id="9" name="Picture 8">
            <a:extLst>
              <a:ext uri="{FF2B5EF4-FFF2-40B4-BE49-F238E27FC236}">
                <a16:creationId xmlns:a16="http://schemas.microsoft.com/office/drawing/2014/main" id="{4AA5F256-C966-430C-A79E-4AB66F6571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01" y="1608362"/>
            <a:ext cx="7679999" cy="4320000"/>
          </a:xfrm>
          <a:prstGeom prst="rect">
            <a:avLst/>
          </a:prstGeom>
        </p:spPr>
      </p:pic>
    </p:spTree>
    <p:extLst>
      <p:ext uri="{BB962C8B-B14F-4D97-AF65-F5344CB8AC3E}">
        <p14:creationId xmlns:p14="http://schemas.microsoft.com/office/powerpoint/2010/main" val="3920613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Ventilation Unit Mal-function</a:t>
            </a:r>
          </a:p>
        </p:txBody>
      </p:sp>
      <p:sp>
        <p:nvSpPr>
          <p:cNvPr id="13" name="Pladsholder til indhold 2"/>
          <p:cNvSpPr>
            <a:spLocks noGrp="1"/>
          </p:cNvSpPr>
          <p:nvPr>
            <p:ph idx="1"/>
          </p:nvPr>
        </p:nvSpPr>
        <p:spPr>
          <a:xfrm>
            <a:off x="18832" y="1052736"/>
            <a:ext cx="8441600" cy="4525963"/>
          </a:xfrm>
        </p:spPr>
        <p:txBody>
          <a:bodyPr/>
          <a:lstStyle/>
          <a:p>
            <a:pPr>
              <a:lnSpc>
                <a:spcPct val="114000"/>
              </a:lnSpc>
              <a:spcBef>
                <a:spcPts val="0"/>
              </a:spcBef>
              <a:spcAft>
                <a:spcPts val="1200"/>
              </a:spcAft>
            </a:pPr>
            <a:r>
              <a:rPr lang="en-US" sz="2800" dirty="0">
                <a:latin typeface="Arial" panose="020B0604020202020204" pitchFamily="34" charset="0"/>
                <a:cs typeface="Arial" panose="020B0604020202020204" pitchFamily="34" charset="0"/>
              </a:rPr>
              <a:t>Mal-Functioning Ventilation Unit Reported:</a:t>
            </a:r>
          </a:p>
          <a:p>
            <a:pPr>
              <a:lnSpc>
                <a:spcPct val="114000"/>
              </a:lnSpc>
              <a:spcBef>
                <a:spcPts val="0"/>
              </a:spcBef>
              <a:spcAft>
                <a:spcPts val="1200"/>
              </a:spcAft>
            </a:pPr>
            <a:endParaRPr lang="en-GB" sz="2000" dirty="0">
              <a:latin typeface="Cambria" panose="02040503050406030204" pitchFamily="18" charset="0"/>
            </a:endParaRPr>
          </a:p>
          <a:p>
            <a:pPr>
              <a:lnSpc>
                <a:spcPct val="114000"/>
              </a:lnSpc>
              <a:spcBef>
                <a:spcPts val="0"/>
              </a:spcBef>
              <a:spcAft>
                <a:spcPts val="1200"/>
              </a:spcAft>
            </a:pPr>
            <a:endParaRPr lang="en-US" sz="2000" dirty="0">
              <a:latin typeface="Cambria" panose="02040503050406030204" pitchFamily="18" charset="0"/>
            </a:endParaRPr>
          </a:p>
          <a:p>
            <a:pPr>
              <a:lnSpc>
                <a:spcPct val="114000"/>
              </a:lnSpc>
              <a:spcAft>
                <a:spcPts val="1200"/>
              </a:spcAft>
            </a:pPr>
            <a:endParaRPr lang="en-US" sz="2000" dirty="0">
              <a:latin typeface="Cambria" panose="02040503050406030204" pitchFamily="18" charset="0"/>
            </a:endParaRPr>
          </a:p>
          <a:p>
            <a:pPr>
              <a:lnSpc>
                <a:spcPct val="114000"/>
              </a:lnSpc>
              <a:spcAft>
                <a:spcPts val="1200"/>
              </a:spcAft>
            </a:pPr>
            <a:endParaRPr lang="en-US" sz="1800" dirty="0">
              <a:latin typeface="Cambria" panose="02040503050406030204" pitchFamily="18" charset="0"/>
            </a:endParaRPr>
          </a:p>
          <a:p>
            <a:pPr>
              <a:lnSpc>
                <a:spcPct val="114000"/>
              </a:lnSpc>
              <a:spcAft>
                <a:spcPts val="1200"/>
              </a:spcAft>
            </a:pPr>
            <a:endParaRPr lang="en-US" sz="1800" dirty="0">
              <a:latin typeface="Cambria" panose="02040503050406030204" pitchFamily="18" charset="0"/>
            </a:endParaRPr>
          </a:p>
          <a:p>
            <a:pPr>
              <a:lnSpc>
                <a:spcPct val="114000"/>
              </a:lnSpc>
            </a:pPr>
            <a:endParaRPr lang="en-US" sz="2000" dirty="0"/>
          </a:p>
          <a:p>
            <a:pPr>
              <a:lnSpc>
                <a:spcPct val="114000"/>
              </a:lnSpc>
            </a:pPr>
            <a:endParaRPr lang="en-US" sz="2000" dirty="0"/>
          </a:p>
          <a:p>
            <a:pPr>
              <a:lnSpc>
                <a:spcPct val="114000"/>
              </a:lnSpc>
            </a:pPr>
            <a:endParaRPr lang="en-US" sz="1600" dirty="0"/>
          </a:p>
          <a:p>
            <a:pPr>
              <a:lnSpc>
                <a:spcPct val="114000"/>
              </a:lnSpc>
            </a:pPr>
            <a:endParaRPr lang="en-US" sz="16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958C6CF8-A2CC-4640-9A86-93E7C9C98F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pic>
        <p:nvPicPr>
          <p:cNvPr id="9" name="Picture 8">
            <a:extLst>
              <a:ext uri="{FF2B5EF4-FFF2-40B4-BE49-F238E27FC236}">
                <a16:creationId xmlns:a16="http://schemas.microsoft.com/office/drawing/2014/main" id="{A3FD74AF-52A4-4E01-BFC9-18DA0393EBC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821451"/>
            <a:ext cx="7288421" cy="4254028"/>
          </a:xfrm>
          <a:prstGeom prst="rect">
            <a:avLst/>
          </a:prstGeom>
          <a:noFill/>
        </p:spPr>
      </p:pic>
    </p:spTree>
    <p:extLst>
      <p:ext uri="{BB962C8B-B14F-4D97-AF65-F5344CB8AC3E}">
        <p14:creationId xmlns:p14="http://schemas.microsoft.com/office/powerpoint/2010/main" val="39313452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Ventilation Unit Mal-function</a:t>
            </a:r>
          </a:p>
        </p:txBody>
      </p:sp>
      <p:sp>
        <p:nvSpPr>
          <p:cNvPr id="13" name="Pladsholder til indhold 2"/>
          <p:cNvSpPr>
            <a:spLocks noGrp="1"/>
          </p:cNvSpPr>
          <p:nvPr>
            <p:ph idx="1"/>
          </p:nvPr>
        </p:nvSpPr>
        <p:spPr>
          <a:xfrm>
            <a:off x="213911" y="1052736"/>
            <a:ext cx="8966601" cy="4525963"/>
          </a:xfrm>
        </p:spPr>
        <p:txBody>
          <a:bodyPr/>
          <a:lstStyle/>
          <a:p>
            <a:pPr>
              <a:lnSpc>
                <a:spcPct val="114000"/>
              </a:lnSpc>
              <a:spcBef>
                <a:spcPts val="0"/>
              </a:spcBef>
              <a:spcAft>
                <a:spcPts val="1200"/>
              </a:spcAft>
            </a:pPr>
            <a:r>
              <a:rPr lang="en-US" sz="2200" dirty="0">
                <a:latin typeface="Arial" panose="020B0604020202020204" pitchFamily="34" charset="0"/>
                <a:cs typeface="Arial" panose="020B0604020202020204" pitchFamily="34" charset="0"/>
              </a:rPr>
              <a:t>One of the air diffusers in a large teaching room (U181) on the first floor, has a reported damper position of 100% (totally open), for most of the period from 21 to 29 November. </a:t>
            </a:r>
          </a:p>
          <a:p>
            <a:pPr>
              <a:lnSpc>
                <a:spcPct val="114000"/>
              </a:lnSpc>
              <a:spcBef>
                <a:spcPts val="0"/>
              </a:spcBef>
              <a:spcAft>
                <a:spcPts val="1200"/>
              </a:spcAft>
            </a:pPr>
            <a:r>
              <a:rPr lang="en-US" sz="2200" dirty="0">
                <a:latin typeface="Arial" panose="020B0604020202020204" pitchFamily="34" charset="0"/>
                <a:cs typeface="Arial" panose="020B0604020202020204" pitchFamily="34" charset="0"/>
              </a:rPr>
              <a:t>An example of 29 Nov. is shown in the Figure where CO2 level didn’t exceed 900 ppm for the majority of the day, where the VAV damper was fully open all day. </a:t>
            </a:r>
          </a:p>
          <a:p>
            <a:pPr marL="0" indent="0">
              <a:lnSpc>
                <a:spcPct val="114000"/>
              </a:lnSpc>
              <a:spcBef>
                <a:spcPts val="0"/>
              </a:spcBef>
              <a:spcAft>
                <a:spcPts val="1200"/>
              </a:spcAft>
              <a:buNone/>
            </a:pPr>
            <a:endParaRPr lang="en-US" sz="2000" dirty="0">
              <a:latin typeface="Cambria" panose="02040503050406030204" pitchFamily="18" charset="0"/>
            </a:endParaRPr>
          </a:p>
          <a:p>
            <a:pPr marL="0" indent="0">
              <a:lnSpc>
                <a:spcPct val="114000"/>
              </a:lnSpc>
              <a:spcBef>
                <a:spcPts val="0"/>
              </a:spcBef>
              <a:spcAft>
                <a:spcPts val="1200"/>
              </a:spcAft>
              <a:buNone/>
            </a:pPr>
            <a:endParaRPr lang="en-GB" sz="2000" dirty="0">
              <a:latin typeface="Cambria" panose="02040503050406030204" pitchFamily="18" charset="0"/>
            </a:endParaRPr>
          </a:p>
          <a:p>
            <a:pPr marL="0" indent="0">
              <a:lnSpc>
                <a:spcPct val="114000"/>
              </a:lnSpc>
              <a:spcBef>
                <a:spcPts val="0"/>
              </a:spcBef>
              <a:spcAft>
                <a:spcPts val="1200"/>
              </a:spcAft>
              <a:buNone/>
            </a:pPr>
            <a:endParaRPr lang="en-US" sz="2000" dirty="0">
              <a:latin typeface="Cambria" panose="02040503050406030204" pitchFamily="18" charset="0"/>
            </a:endParaRPr>
          </a:p>
          <a:p>
            <a:pPr>
              <a:lnSpc>
                <a:spcPct val="114000"/>
              </a:lnSpc>
              <a:spcBef>
                <a:spcPts val="0"/>
              </a:spcBef>
              <a:spcAft>
                <a:spcPts val="1200"/>
              </a:spcAft>
            </a:pPr>
            <a:endParaRPr lang="en-GB" sz="2000" dirty="0">
              <a:latin typeface="Cambria" panose="02040503050406030204" pitchFamily="18" charset="0"/>
            </a:endParaRPr>
          </a:p>
          <a:p>
            <a:pPr>
              <a:lnSpc>
                <a:spcPct val="114000"/>
              </a:lnSpc>
              <a:spcBef>
                <a:spcPts val="0"/>
              </a:spcBef>
              <a:spcAft>
                <a:spcPts val="1200"/>
              </a:spcAft>
            </a:pPr>
            <a:endParaRPr lang="en-US" sz="2000" dirty="0">
              <a:latin typeface="Cambria" panose="02040503050406030204" pitchFamily="18" charset="0"/>
            </a:endParaRPr>
          </a:p>
          <a:p>
            <a:pPr>
              <a:lnSpc>
                <a:spcPct val="114000"/>
              </a:lnSpc>
              <a:spcAft>
                <a:spcPts val="1200"/>
              </a:spcAft>
            </a:pPr>
            <a:endParaRPr lang="en-US" sz="2000" dirty="0">
              <a:latin typeface="Cambria" panose="02040503050406030204" pitchFamily="18" charset="0"/>
            </a:endParaRPr>
          </a:p>
          <a:p>
            <a:pPr>
              <a:lnSpc>
                <a:spcPct val="114000"/>
              </a:lnSpc>
              <a:spcAft>
                <a:spcPts val="1200"/>
              </a:spcAft>
            </a:pPr>
            <a:endParaRPr lang="en-US" sz="1800" dirty="0">
              <a:latin typeface="Cambria" panose="02040503050406030204" pitchFamily="18" charset="0"/>
            </a:endParaRPr>
          </a:p>
          <a:p>
            <a:pPr>
              <a:lnSpc>
                <a:spcPct val="114000"/>
              </a:lnSpc>
              <a:spcAft>
                <a:spcPts val="1200"/>
              </a:spcAft>
            </a:pPr>
            <a:endParaRPr lang="en-US" sz="1800" dirty="0">
              <a:latin typeface="Cambria" panose="02040503050406030204" pitchFamily="18" charset="0"/>
            </a:endParaRPr>
          </a:p>
          <a:p>
            <a:pPr>
              <a:lnSpc>
                <a:spcPct val="114000"/>
              </a:lnSpc>
            </a:pPr>
            <a:endParaRPr lang="en-US" sz="2000" dirty="0"/>
          </a:p>
          <a:p>
            <a:pPr>
              <a:lnSpc>
                <a:spcPct val="114000"/>
              </a:lnSpc>
            </a:pPr>
            <a:endParaRPr lang="en-US" sz="2000" dirty="0"/>
          </a:p>
          <a:p>
            <a:pPr>
              <a:lnSpc>
                <a:spcPct val="114000"/>
              </a:lnSpc>
            </a:pPr>
            <a:endParaRPr lang="en-US" sz="1600" dirty="0"/>
          </a:p>
          <a:p>
            <a:pPr>
              <a:lnSpc>
                <a:spcPct val="114000"/>
              </a:lnSpc>
            </a:pPr>
            <a:endParaRPr lang="en-US" sz="16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958C6CF8-A2CC-4640-9A86-93E7C9C98F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pic>
        <p:nvPicPr>
          <p:cNvPr id="8" name="Picture 7">
            <a:extLst>
              <a:ext uri="{FF2B5EF4-FFF2-40B4-BE49-F238E27FC236}">
                <a16:creationId xmlns:a16="http://schemas.microsoft.com/office/drawing/2014/main" id="{F1887074-A125-4BFD-8DFC-89ADFA0205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848" y="3717032"/>
            <a:ext cx="4800304" cy="2785206"/>
          </a:xfrm>
          <a:prstGeom prst="rect">
            <a:avLst/>
          </a:prstGeom>
          <a:noFill/>
        </p:spPr>
      </p:pic>
    </p:spTree>
    <p:extLst>
      <p:ext uri="{BB962C8B-B14F-4D97-AF65-F5344CB8AC3E}">
        <p14:creationId xmlns:p14="http://schemas.microsoft.com/office/powerpoint/2010/main" val="13372360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Ventilation Unit Mal-function</a:t>
            </a:r>
          </a:p>
        </p:txBody>
      </p:sp>
      <p:sp>
        <p:nvSpPr>
          <p:cNvPr id="13" name="Pladsholder til indhold 2"/>
          <p:cNvSpPr>
            <a:spLocks noGrp="1"/>
          </p:cNvSpPr>
          <p:nvPr>
            <p:ph idx="1"/>
          </p:nvPr>
        </p:nvSpPr>
        <p:spPr>
          <a:xfrm>
            <a:off x="213911" y="1279301"/>
            <a:ext cx="8966601" cy="4525963"/>
          </a:xfrm>
        </p:spPr>
        <p:txBody>
          <a:bodyPr/>
          <a:lstStyle/>
          <a:p>
            <a:pPr>
              <a:lnSpc>
                <a:spcPct val="114000"/>
              </a:lnSpc>
              <a:spcBef>
                <a:spcPts val="0"/>
              </a:spcBef>
              <a:spcAft>
                <a:spcPts val="1200"/>
              </a:spcAft>
            </a:pPr>
            <a:r>
              <a:rPr lang="en-US" dirty="0">
                <a:latin typeface="Arial" panose="020B0604020202020204" pitchFamily="34" charset="0"/>
                <a:cs typeface="Arial" panose="020B0604020202020204" pitchFamily="34" charset="0"/>
              </a:rPr>
              <a:t>A problem with the VAV diffuser controller was identified. </a:t>
            </a:r>
          </a:p>
          <a:p>
            <a:pPr lvl="0">
              <a:lnSpc>
                <a:spcPct val="114000"/>
              </a:lnSpc>
              <a:spcBef>
                <a:spcPts val="0"/>
              </a:spcBef>
              <a:spcAft>
                <a:spcPts val="1200"/>
              </a:spcAft>
            </a:pPr>
            <a:r>
              <a:rPr lang="en-US" dirty="0">
                <a:solidFill>
                  <a:prstClr val="black"/>
                </a:solidFill>
                <a:latin typeface="Arial" panose="020B0604020202020204" pitchFamily="34" charset="0"/>
                <a:cs typeface="Arial" panose="020B0604020202020204" pitchFamily="34" charset="0"/>
              </a:rPr>
              <a:t>The average monthly avoidable operational costs due to eliminating this problem is around 2700 DKK.</a:t>
            </a:r>
          </a:p>
          <a:p>
            <a:pPr marL="0" indent="0">
              <a:lnSpc>
                <a:spcPct val="114000"/>
              </a:lnSpc>
              <a:spcBef>
                <a:spcPts val="0"/>
              </a:spcBef>
              <a:spcAft>
                <a:spcPts val="1200"/>
              </a:spcAft>
              <a:buNone/>
            </a:pPr>
            <a:endParaRPr lang="en-GB" dirty="0">
              <a:latin typeface="Arial" panose="020B0604020202020204" pitchFamily="34" charset="0"/>
              <a:cs typeface="Arial" panose="020B0604020202020204" pitchFamily="34" charset="0"/>
            </a:endParaRPr>
          </a:p>
          <a:p>
            <a:pPr marL="0" indent="0">
              <a:lnSpc>
                <a:spcPct val="114000"/>
              </a:lnSpc>
              <a:spcBef>
                <a:spcPts val="0"/>
              </a:spcBef>
              <a:spcAft>
                <a:spcPts val="1200"/>
              </a:spcAft>
              <a:buNone/>
            </a:pPr>
            <a:endParaRPr lang="en-US" dirty="0">
              <a:latin typeface="Arial" panose="020B0604020202020204" pitchFamily="34" charset="0"/>
              <a:cs typeface="Arial" panose="020B0604020202020204" pitchFamily="34" charset="0"/>
            </a:endParaRPr>
          </a:p>
          <a:p>
            <a:pPr marL="0" indent="0">
              <a:lnSpc>
                <a:spcPct val="114000"/>
              </a:lnSpc>
              <a:spcBef>
                <a:spcPts val="0"/>
              </a:spcBef>
              <a:spcAft>
                <a:spcPts val="1200"/>
              </a:spcAft>
              <a:buNone/>
            </a:pPr>
            <a:endParaRPr lang="en-US" sz="2000" dirty="0">
              <a:latin typeface="Cambria" panose="02040503050406030204" pitchFamily="18" charset="0"/>
            </a:endParaRPr>
          </a:p>
          <a:p>
            <a:pPr>
              <a:lnSpc>
                <a:spcPct val="114000"/>
              </a:lnSpc>
              <a:spcAft>
                <a:spcPts val="1200"/>
              </a:spcAft>
            </a:pPr>
            <a:endParaRPr lang="en-US" sz="2000" dirty="0">
              <a:latin typeface="Cambria" panose="02040503050406030204" pitchFamily="18" charset="0"/>
            </a:endParaRPr>
          </a:p>
          <a:p>
            <a:pPr>
              <a:lnSpc>
                <a:spcPct val="114000"/>
              </a:lnSpc>
              <a:spcAft>
                <a:spcPts val="1200"/>
              </a:spcAft>
            </a:pPr>
            <a:endParaRPr lang="en-US" sz="1800" dirty="0">
              <a:latin typeface="Cambria" panose="02040503050406030204" pitchFamily="18" charset="0"/>
            </a:endParaRPr>
          </a:p>
          <a:p>
            <a:pPr>
              <a:lnSpc>
                <a:spcPct val="114000"/>
              </a:lnSpc>
              <a:spcAft>
                <a:spcPts val="1200"/>
              </a:spcAft>
            </a:pPr>
            <a:endParaRPr lang="en-US" sz="1800" dirty="0">
              <a:latin typeface="Cambria" panose="02040503050406030204" pitchFamily="18" charset="0"/>
            </a:endParaRPr>
          </a:p>
          <a:p>
            <a:pPr>
              <a:lnSpc>
                <a:spcPct val="114000"/>
              </a:lnSpc>
            </a:pPr>
            <a:endParaRPr lang="en-US" sz="2000" dirty="0"/>
          </a:p>
          <a:p>
            <a:pPr>
              <a:lnSpc>
                <a:spcPct val="114000"/>
              </a:lnSpc>
            </a:pPr>
            <a:endParaRPr lang="en-US" sz="2000" dirty="0"/>
          </a:p>
          <a:p>
            <a:pPr>
              <a:lnSpc>
                <a:spcPct val="114000"/>
              </a:lnSpc>
            </a:pPr>
            <a:endParaRPr lang="en-US" sz="1600" dirty="0"/>
          </a:p>
          <a:p>
            <a:pPr>
              <a:lnSpc>
                <a:spcPct val="114000"/>
              </a:lnSpc>
            </a:pPr>
            <a:endParaRPr lang="en-US" sz="16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958C6CF8-A2CC-4640-9A86-93E7C9C98F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075604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Buildings In Line</a:t>
            </a:r>
          </a:p>
        </p:txBody>
      </p:sp>
      <p:sp>
        <p:nvSpPr>
          <p:cNvPr id="13" name="Pladsholder til indhold 2"/>
          <p:cNvSpPr>
            <a:spLocks noGrp="1"/>
          </p:cNvSpPr>
          <p:nvPr>
            <p:ph idx="1"/>
          </p:nvPr>
        </p:nvSpPr>
        <p:spPr>
          <a:xfrm>
            <a:off x="213911" y="1279301"/>
            <a:ext cx="8966601" cy="4525963"/>
          </a:xfrm>
        </p:spPr>
        <p:txBody>
          <a:bodyPr/>
          <a:lstStyle/>
          <a:p>
            <a:pPr marL="0" indent="0">
              <a:lnSpc>
                <a:spcPct val="114000"/>
              </a:lnSpc>
              <a:spcBef>
                <a:spcPts val="0"/>
              </a:spcBef>
              <a:spcAft>
                <a:spcPts val="1200"/>
              </a:spcAft>
              <a:buNone/>
            </a:pPr>
            <a:endParaRPr lang="en-GB" dirty="0">
              <a:latin typeface="Arial" panose="020B0604020202020204" pitchFamily="34" charset="0"/>
              <a:cs typeface="Arial" panose="020B0604020202020204" pitchFamily="34" charset="0"/>
            </a:endParaRPr>
          </a:p>
          <a:p>
            <a:pPr marL="0" indent="0">
              <a:lnSpc>
                <a:spcPct val="114000"/>
              </a:lnSpc>
              <a:spcBef>
                <a:spcPts val="0"/>
              </a:spcBef>
              <a:spcAft>
                <a:spcPts val="1200"/>
              </a:spcAft>
              <a:buNone/>
            </a:pPr>
            <a:endParaRPr lang="en-US" dirty="0">
              <a:latin typeface="Arial" panose="020B0604020202020204" pitchFamily="34" charset="0"/>
              <a:cs typeface="Arial" panose="020B0604020202020204" pitchFamily="34" charset="0"/>
            </a:endParaRPr>
          </a:p>
          <a:p>
            <a:pPr marL="0" indent="0">
              <a:lnSpc>
                <a:spcPct val="114000"/>
              </a:lnSpc>
              <a:spcBef>
                <a:spcPts val="0"/>
              </a:spcBef>
              <a:spcAft>
                <a:spcPts val="1200"/>
              </a:spcAft>
              <a:buNone/>
            </a:pPr>
            <a:endParaRPr lang="en-US" sz="2000" dirty="0">
              <a:latin typeface="Cambria" panose="02040503050406030204" pitchFamily="18" charset="0"/>
            </a:endParaRPr>
          </a:p>
          <a:p>
            <a:pPr>
              <a:lnSpc>
                <a:spcPct val="114000"/>
              </a:lnSpc>
              <a:spcAft>
                <a:spcPts val="1200"/>
              </a:spcAft>
            </a:pPr>
            <a:endParaRPr lang="en-US" sz="2000" dirty="0">
              <a:latin typeface="Cambria" panose="02040503050406030204" pitchFamily="18" charset="0"/>
            </a:endParaRPr>
          </a:p>
          <a:p>
            <a:pPr>
              <a:lnSpc>
                <a:spcPct val="114000"/>
              </a:lnSpc>
              <a:spcAft>
                <a:spcPts val="1200"/>
              </a:spcAft>
            </a:pPr>
            <a:endParaRPr lang="en-US" sz="1800" dirty="0">
              <a:latin typeface="Cambria" panose="02040503050406030204" pitchFamily="18" charset="0"/>
            </a:endParaRPr>
          </a:p>
          <a:p>
            <a:pPr>
              <a:lnSpc>
                <a:spcPct val="114000"/>
              </a:lnSpc>
              <a:spcAft>
                <a:spcPts val="1200"/>
              </a:spcAft>
            </a:pPr>
            <a:endParaRPr lang="en-US" sz="1800" dirty="0">
              <a:latin typeface="Cambria" panose="02040503050406030204" pitchFamily="18" charset="0"/>
            </a:endParaRPr>
          </a:p>
          <a:p>
            <a:pPr>
              <a:lnSpc>
                <a:spcPct val="114000"/>
              </a:lnSpc>
            </a:pPr>
            <a:endParaRPr lang="en-US" sz="2000" dirty="0"/>
          </a:p>
          <a:p>
            <a:pPr>
              <a:lnSpc>
                <a:spcPct val="114000"/>
              </a:lnSpc>
            </a:pPr>
            <a:endParaRPr lang="en-US" sz="2000" dirty="0"/>
          </a:p>
          <a:p>
            <a:pPr>
              <a:lnSpc>
                <a:spcPct val="114000"/>
              </a:lnSpc>
            </a:pPr>
            <a:endParaRPr lang="en-US" sz="1600" dirty="0"/>
          </a:p>
          <a:p>
            <a:pPr>
              <a:lnSpc>
                <a:spcPct val="114000"/>
              </a:lnSpc>
            </a:pPr>
            <a:endParaRPr lang="en-US" sz="1600"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958C6CF8-A2CC-4640-9A86-93E7C9C98FAA}"/>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pic>
        <p:nvPicPr>
          <p:cNvPr id="3" name="Picture 2">
            <a:extLst>
              <a:ext uri="{FF2B5EF4-FFF2-40B4-BE49-F238E27FC236}">
                <a16:creationId xmlns:a16="http://schemas.microsoft.com/office/drawing/2014/main" id="{1E5C794A-22BD-4DD7-AF38-A4F7D62A72AD}"/>
              </a:ext>
            </a:extLst>
          </p:cNvPr>
          <p:cNvPicPr>
            <a:picLocks noChangeAspect="1"/>
          </p:cNvPicPr>
          <p:nvPr/>
        </p:nvPicPr>
        <p:blipFill rotWithShape="1">
          <a:blip r:embed="rId3"/>
          <a:srcRect l="50000" t="38800" r="19288" b="34600"/>
          <a:stretch/>
        </p:blipFill>
        <p:spPr>
          <a:xfrm rot="-360000">
            <a:off x="4501561" y="3882010"/>
            <a:ext cx="4434177" cy="2160240"/>
          </a:xfrm>
          <a:prstGeom prst="rect">
            <a:avLst/>
          </a:prstGeom>
        </p:spPr>
      </p:pic>
      <p:pic>
        <p:nvPicPr>
          <p:cNvPr id="4" name="Picture 3">
            <a:extLst>
              <a:ext uri="{FF2B5EF4-FFF2-40B4-BE49-F238E27FC236}">
                <a16:creationId xmlns:a16="http://schemas.microsoft.com/office/drawing/2014/main" id="{F69954BB-7322-4FE2-B81F-75F1153CCB49}"/>
              </a:ext>
            </a:extLst>
          </p:cNvPr>
          <p:cNvPicPr>
            <a:picLocks noChangeAspect="1"/>
          </p:cNvPicPr>
          <p:nvPr/>
        </p:nvPicPr>
        <p:blipFill rotWithShape="1">
          <a:blip r:embed="rId4"/>
          <a:srcRect l="19288" t="31800" r="47637" b="45800"/>
          <a:stretch/>
        </p:blipFill>
        <p:spPr>
          <a:xfrm rot="240000">
            <a:off x="4081724" y="1445333"/>
            <a:ext cx="4824536" cy="1837918"/>
          </a:xfrm>
          <a:prstGeom prst="rect">
            <a:avLst/>
          </a:prstGeom>
        </p:spPr>
      </p:pic>
      <p:sp>
        <p:nvSpPr>
          <p:cNvPr id="5" name="Rectangle 4">
            <a:extLst>
              <a:ext uri="{FF2B5EF4-FFF2-40B4-BE49-F238E27FC236}">
                <a16:creationId xmlns:a16="http://schemas.microsoft.com/office/drawing/2014/main" id="{B486F776-EB09-484A-914F-E529A6621ECB}"/>
              </a:ext>
            </a:extLst>
          </p:cNvPr>
          <p:cNvSpPr/>
          <p:nvPr/>
        </p:nvSpPr>
        <p:spPr>
          <a:xfrm>
            <a:off x="35496" y="4941168"/>
            <a:ext cx="3215945"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OUH Odense Building</a:t>
            </a:r>
            <a:endParaRPr lang="en-US" sz="2400" dirty="0"/>
          </a:p>
        </p:txBody>
      </p:sp>
      <p:sp>
        <p:nvSpPr>
          <p:cNvPr id="9" name="Rectangle 8">
            <a:extLst>
              <a:ext uri="{FF2B5EF4-FFF2-40B4-BE49-F238E27FC236}">
                <a16:creationId xmlns:a16="http://schemas.microsoft.com/office/drawing/2014/main" id="{A2E2A20D-C019-4828-817E-7E0A052E590D}"/>
              </a:ext>
            </a:extLst>
          </p:cNvPr>
          <p:cNvSpPr/>
          <p:nvPr/>
        </p:nvSpPr>
        <p:spPr>
          <a:xfrm>
            <a:off x="35496" y="2276872"/>
            <a:ext cx="3886000" cy="461665"/>
          </a:xfrm>
          <a:prstGeom prst="rect">
            <a:avLst/>
          </a:prstGeom>
        </p:spPr>
        <p:txBody>
          <a:bodyPr wrap="none">
            <a:spAutoFit/>
          </a:bodyPr>
          <a:lstStyle/>
          <a:p>
            <a:r>
              <a:rPr lang="en-US" sz="2400" dirty="0">
                <a:latin typeface="Arial" panose="020B0604020202020204" pitchFamily="34" charset="0"/>
                <a:cs typeface="Arial" panose="020B0604020202020204" pitchFamily="34" charset="0"/>
              </a:rPr>
              <a:t>Bornholm Hospital Building</a:t>
            </a:r>
            <a:endParaRPr lang="en-US" sz="2400" dirty="0"/>
          </a:p>
        </p:txBody>
      </p:sp>
    </p:spTree>
    <p:extLst>
      <p:ext uri="{BB962C8B-B14F-4D97-AF65-F5344CB8AC3E}">
        <p14:creationId xmlns:p14="http://schemas.microsoft.com/office/powerpoint/2010/main" val="3816012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a:t>
            </a:r>
          </a:p>
        </p:txBody>
      </p:sp>
      <p:sp>
        <p:nvSpPr>
          <p:cNvPr id="6" name="Title 1"/>
          <p:cNvSpPr txBox="1">
            <a:spLocks/>
          </p:cNvSpPr>
          <p:nvPr/>
        </p:nvSpPr>
        <p:spPr>
          <a:xfrm>
            <a:off x="2992835" y="316642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defRPr/>
            </a:pPr>
            <a:r>
              <a:rPr lang="en-GB" sz="3600" b="1" dirty="0">
                <a:solidFill>
                  <a:srgbClr val="4F81BD">
                    <a:lumMod val="75000"/>
                  </a:srgbClr>
                </a:solidFill>
                <a:latin typeface="Cambria" panose="02040503050406030204" pitchFamily="18" charset="0"/>
              </a:rPr>
              <a:t>Thank You </a:t>
            </a:r>
            <a:r>
              <a:rPr lang="en-GB" sz="3600" b="1" dirty="0">
                <a:solidFill>
                  <a:srgbClr val="4F81BD">
                    <a:lumMod val="75000"/>
                  </a:srgbClr>
                </a:solidFill>
                <a:latin typeface="Cambria" panose="02040503050406030204" pitchFamily="18" charset="0"/>
                <a:sym typeface="Wingdings" panose="05000000000000000000" pitchFamily="2" charset="2"/>
              </a:rPr>
              <a:t></a:t>
            </a:r>
            <a:endParaRPr lang="da-DK" sz="3600" dirty="0">
              <a:solidFill>
                <a:srgbClr val="4F81BD">
                  <a:lumMod val="75000"/>
                </a:srgbClr>
              </a:solidFill>
              <a:latin typeface="Cambria" panose="02040503050406030204" pitchFamily="18" charset="0"/>
            </a:endParaRP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70" t="15222" r="65208" b="75333"/>
          <a:stretch/>
        </p:blipFill>
        <p:spPr bwMode="auto">
          <a:xfrm>
            <a:off x="7812360" y="184700"/>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a:extLst>
              <a:ext uri="{FF2B5EF4-FFF2-40B4-BE49-F238E27FC236}">
                <a16:creationId xmlns:a16="http://schemas.microsoft.com/office/drawing/2014/main" id="{74E53014-CC7B-4A75-AC12-CA476E23AAE6}"/>
              </a:ext>
            </a:extLst>
          </p:cNvPr>
          <p:cNvPicPr>
            <a:picLocks noChangeAspect="1"/>
          </p:cNvPicPr>
          <p:nvPr/>
        </p:nvPicPr>
        <p:blipFill rotWithShape="1">
          <a:blip r:embed="rId4"/>
          <a:srcRect l="60633" t="36196" r="26525" b="28512"/>
          <a:stretch/>
        </p:blipFill>
        <p:spPr bwMode="auto">
          <a:xfrm>
            <a:off x="0" y="274637"/>
            <a:ext cx="2834955" cy="2578101"/>
          </a:xfrm>
          <a:prstGeom prst="rect">
            <a:avLst/>
          </a:prstGeom>
          <a:ln>
            <a:noFill/>
          </a:ln>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DD87D726-052B-468D-A282-1D7C606EA3BA}"/>
              </a:ext>
            </a:extLst>
          </p:cNvPr>
          <p:cNvSpPr>
            <a:spLocks noGrp="1"/>
          </p:cNvSpPr>
          <p:nvPr>
            <p:ph type="sldNum" sz="quarter" idx="12"/>
          </p:nvPr>
        </p:nvSpPr>
        <p:spPr/>
        <p:txBody>
          <a:bodyPr/>
          <a:lstStyle/>
          <a:p>
            <a:pPr>
              <a:defRPr/>
            </a:pPr>
            <a:fld id="{224ACF17-31B3-40C2-9C21-E774FB5CD0A9}" type="slidenum">
              <a:rPr lang="en-US" sz="1600" smtClean="0"/>
              <a:pPr>
                <a:defRPr/>
              </a:pPr>
              <a:t>25</a:t>
            </a:fld>
            <a:endParaRPr lang="en-US" dirty="0"/>
          </a:p>
        </p:txBody>
      </p:sp>
      <p:pic>
        <p:nvPicPr>
          <p:cNvPr id="15" name="Picture 14">
            <a:extLst>
              <a:ext uri="{FF2B5EF4-FFF2-40B4-BE49-F238E27FC236}">
                <a16:creationId xmlns:a16="http://schemas.microsoft.com/office/drawing/2014/main" id="{8F17D3C6-A3C3-4391-B129-359569AD23AE}"/>
              </a:ext>
            </a:extLst>
          </p:cNvPr>
          <p:cNvPicPr>
            <a:picLocks noChangeAspect="1"/>
          </p:cNvPicPr>
          <p:nvPr/>
        </p:nvPicPr>
        <p:blipFill rotWithShape="1">
          <a:blip r:embed="rId5"/>
          <a:srcRect l="19288" t="31800" r="47637" b="45800"/>
          <a:stretch/>
        </p:blipFill>
        <p:spPr>
          <a:xfrm rot="240000">
            <a:off x="114448" y="3405254"/>
            <a:ext cx="2704691" cy="1030358"/>
          </a:xfrm>
          <a:prstGeom prst="rect">
            <a:avLst/>
          </a:prstGeom>
        </p:spPr>
      </p:pic>
      <p:pic>
        <p:nvPicPr>
          <p:cNvPr id="18" name="Picture 17">
            <a:extLst>
              <a:ext uri="{FF2B5EF4-FFF2-40B4-BE49-F238E27FC236}">
                <a16:creationId xmlns:a16="http://schemas.microsoft.com/office/drawing/2014/main" id="{94E692E3-79F0-4CD1-A59D-62FF101A78D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895" b="4541"/>
          <a:stretch/>
        </p:blipFill>
        <p:spPr bwMode="auto">
          <a:xfrm>
            <a:off x="3522336" y="838643"/>
            <a:ext cx="4320480" cy="2445035"/>
          </a:xfrm>
          <a:prstGeom prst="rect">
            <a:avLst/>
          </a:prstGeom>
          <a:noFill/>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2B441916-DCEF-4656-B3B2-95A2B6C90EE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873" r="12930"/>
          <a:stretch/>
        </p:blipFill>
        <p:spPr>
          <a:xfrm>
            <a:off x="5682576" y="4005064"/>
            <a:ext cx="3384376" cy="2200084"/>
          </a:xfrm>
          <a:prstGeom prst="rect">
            <a:avLst/>
          </a:prstGeom>
        </p:spPr>
      </p:pic>
      <p:pic>
        <p:nvPicPr>
          <p:cNvPr id="20" name="Picture 19">
            <a:extLst>
              <a:ext uri="{FF2B5EF4-FFF2-40B4-BE49-F238E27FC236}">
                <a16:creationId xmlns:a16="http://schemas.microsoft.com/office/drawing/2014/main" id="{72D0699B-DAAE-480A-81FC-EB55CD7C4A5C}"/>
              </a:ext>
            </a:extLst>
          </p:cNvPr>
          <p:cNvPicPr/>
          <p:nvPr/>
        </p:nvPicPr>
        <p:blipFill rotWithShape="1">
          <a:blip r:embed="rId8"/>
          <a:srcRect l="49440" t="24371" r="4389" b="39154"/>
          <a:stretch/>
        </p:blipFill>
        <p:spPr bwMode="auto">
          <a:xfrm>
            <a:off x="396384" y="4958177"/>
            <a:ext cx="4824990" cy="97132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0379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a:t>
            </a:r>
          </a:p>
        </p:txBody>
      </p:sp>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Energy Performance Gap</a:t>
            </a:r>
            <a:endParaRPr kumimoji="0" lang="da-DK" sz="3600" b="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0" y="184700"/>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Image result for yogi berra “in theory, theory and practice are the same, in practice they ar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44824"/>
            <a:ext cx="8195022" cy="273630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C984F85-02D6-4C42-A83E-12552EE3143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sp>
        <p:nvSpPr>
          <p:cNvPr id="7" name="Rectangle 6">
            <a:extLst>
              <a:ext uri="{FF2B5EF4-FFF2-40B4-BE49-F238E27FC236}">
                <a16:creationId xmlns:a16="http://schemas.microsoft.com/office/drawing/2014/main" id="{8FC5DD4F-6D92-4516-A99B-8F3E51D71E1F}"/>
              </a:ext>
            </a:extLst>
          </p:cNvPr>
          <p:cNvSpPr/>
          <p:nvPr/>
        </p:nvSpPr>
        <p:spPr>
          <a:xfrm>
            <a:off x="428627" y="5229200"/>
            <a:ext cx="8331833" cy="523220"/>
          </a:xfrm>
          <a:prstGeom prst="rect">
            <a:avLst/>
          </a:prstGeom>
        </p:spPr>
        <p:txBody>
          <a:bodyPr wrap="none">
            <a:spAutoFit/>
          </a:bodyPr>
          <a:lstStyle/>
          <a:p>
            <a:r>
              <a:rPr lang="en-US" sz="2800" dirty="0">
                <a:solidFill>
                  <a:schemeClr val="tx2">
                    <a:lumMod val="60000"/>
                    <a:lumOff val="40000"/>
                  </a:schemeClr>
                </a:solidFill>
                <a:latin typeface="Arial" panose="020B0604020202020204" pitchFamily="34" charset="0"/>
                <a:cs typeface="Arial" panose="020B0604020202020204" pitchFamily="34" charset="0"/>
              </a:rPr>
              <a:t>We can</a:t>
            </a:r>
            <a:r>
              <a:rPr lang="en-GB" sz="2800" dirty="0">
                <a:solidFill>
                  <a:schemeClr val="tx2">
                    <a:lumMod val="60000"/>
                    <a:lumOff val="40000"/>
                  </a:schemeClr>
                </a:solidFill>
                <a:latin typeface="Arial" panose="020B0604020202020204" pitchFamily="34" charset="0"/>
                <a:cs typeface="Arial" panose="020B0604020202020204" pitchFamily="34" charset="0"/>
              </a:rPr>
              <a:t>’</a:t>
            </a:r>
            <a:r>
              <a:rPr lang="en-US" sz="2800" dirty="0">
                <a:solidFill>
                  <a:schemeClr val="tx2">
                    <a:lumMod val="60000"/>
                    <a:lumOff val="40000"/>
                  </a:schemeClr>
                </a:solidFill>
                <a:latin typeface="Arial" panose="020B0604020202020204" pitchFamily="34" charset="0"/>
                <a:cs typeface="Arial" panose="020B0604020202020204" pitchFamily="34" charset="0"/>
              </a:rPr>
              <a:t>t take the building performance for granted!</a:t>
            </a:r>
            <a:endParaRPr lang="en-US" sz="2800" dirty="0">
              <a:solidFill>
                <a:schemeClr val="tx2">
                  <a:lumMod val="60000"/>
                  <a:lumOff val="40000"/>
                </a:schemeClr>
              </a:solidFill>
            </a:endParaRPr>
          </a:p>
        </p:txBody>
      </p:sp>
    </p:spTree>
    <p:extLst>
      <p:ext uri="{BB962C8B-B14F-4D97-AF65-F5344CB8AC3E}">
        <p14:creationId xmlns:p14="http://schemas.microsoft.com/office/powerpoint/2010/main" val="2536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a:t>
            </a:r>
          </a:p>
        </p:txBody>
      </p:sp>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What is Building Commissioning?</a:t>
            </a:r>
            <a:endParaRPr kumimoji="0" lang="da-DK" sz="3600" b="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ounded Rectangle 9"/>
          <p:cNvSpPr/>
          <p:nvPr/>
        </p:nvSpPr>
        <p:spPr>
          <a:xfrm>
            <a:off x="719572" y="1507572"/>
            <a:ext cx="7740860" cy="4032448"/>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ASHRAE Definition: </a:t>
            </a:r>
            <a:r>
              <a:rPr kumimoji="0" lang="en-US" sz="2800" b="1"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Commissioning</a:t>
            </a:r>
            <a:r>
              <a:rPr kumimoji="0" lang="en-US" sz="2800" b="0" i="0" u="none" strike="noStrike" kern="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 is the process of ensuring that systems are designed, installed, functionally tested, and capable of being operated and maintained to perform in conformity with the design intent.</a:t>
            </a:r>
          </a:p>
        </p:txBody>
      </p:sp>
      <p:sp>
        <p:nvSpPr>
          <p:cNvPr id="4" name="Slide Number Placeholder 3">
            <a:extLst>
              <a:ext uri="{FF2B5EF4-FFF2-40B4-BE49-F238E27FC236}">
                <a16:creationId xmlns:a16="http://schemas.microsoft.com/office/drawing/2014/main" id="{193A6A89-4C64-4223-A78C-A1ECE75488C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806147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indhold 2"/>
          <p:cNvSpPr txBox="1">
            <a:spLocks/>
          </p:cNvSpPr>
          <p:nvPr/>
        </p:nvSpPr>
        <p:spPr bwMode="auto">
          <a:xfrm>
            <a:off x="395536" y="1207293"/>
            <a:ext cx="8352928" cy="11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mn-lt"/>
                <a:ea typeface="MS PGothic" pitchFamily="34" charset="-128"/>
                <a:cs typeface="ＭＳ Ｐゴシック" pitchFamily="-106" charset="-128"/>
              </a:defRPr>
            </a:lvl1pPr>
            <a:lvl2pPr marL="742950" indent="-28575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mn-lt"/>
                <a:ea typeface="MS PGothic" pitchFamily="34" charset="-128"/>
                <a:cs typeface="ＭＳ Ｐゴシック"/>
              </a:defRPr>
            </a:lvl2pPr>
            <a:lvl3pPr marL="1143000" indent="-228600" algn="l" rtl="0" eaLnBrk="1" fontAlgn="base" hangingPunct="1">
              <a:spcBef>
                <a:spcPct val="20000"/>
              </a:spcBef>
              <a:spcAft>
                <a:spcPct val="0"/>
              </a:spcAft>
              <a:buClr>
                <a:srgbClr val="7F7F7F"/>
              </a:buClr>
              <a:buFont typeface="Wingdings" pitchFamily="2" charset="2"/>
              <a:buChar char="§"/>
              <a:defRPr sz="2000" kern="1200">
                <a:solidFill>
                  <a:schemeClr val="tx1"/>
                </a:solidFill>
                <a:latin typeface="+mn-lt"/>
                <a:ea typeface="MS PGothic" pitchFamily="34" charset="-128"/>
                <a:cs typeface="ＭＳ Ｐゴシック"/>
              </a:defRPr>
            </a:lvl3pPr>
            <a:lvl4pPr marL="1600200" indent="-228600" algn="l" rtl="0" eaLnBrk="1" fontAlgn="base" hangingPunct="1">
              <a:spcBef>
                <a:spcPct val="20000"/>
              </a:spcBef>
              <a:spcAft>
                <a:spcPct val="0"/>
              </a:spcAft>
              <a:buClr>
                <a:srgbClr val="7F7F7F"/>
              </a:buClr>
              <a:buFont typeface="Wingdings" pitchFamily="2" charset="2"/>
              <a:buChar char="§"/>
              <a:defRPr sz="2000" kern="1200">
                <a:solidFill>
                  <a:schemeClr val="tx1"/>
                </a:solidFill>
                <a:latin typeface="+mn-lt"/>
                <a:ea typeface="MS PGothic" pitchFamily="34" charset="-128"/>
                <a:cs typeface="ＭＳ Ｐゴシック"/>
              </a:defRPr>
            </a:lvl4pPr>
            <a:lvl5pPr marL="2057400" indent="-228600" algn="l" rtl="0" eaLnBrk="1" fontAlgn="base" hangingPunct="1">
              <a:spcBef>
                <a:spcPct val="20000"/>
              </a:spcBef>
              <a:spcAft>
                <a:spcPct val="0"/>
              </a:spcAft>
              <a:buClr>
                <a:srgbClr val="7F7F7F"/>
              </a:buClr>
              <a:buFont typeface="Wingdings" pitchFamily="2" charset="2"/>
              <a:buChar char="§"/>
              <a:defRPr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50000"/>
              </a:lnSpc>
              <a:spcBef>
                <a:spcPts val="600"/>
              </a:spcBef>
              <a:spcAft>
                <a:spcPts val="600"/>
              </a:spcAft>
              <a:buClr>
                <a:srgbClr val="7F7F7F"/>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8% - 20% reduction in operating costs</a:t>
            </a:r>
          </a:p>
          <a:p>
            <a:pPr marL="342900" marR="0" lvl="0" indent="-342900" algn="l" defTabSz="914400" rtl="0" eaLnBrk="1" fontAlgn="base" latinLnBrk="0" hangingPunct="1">
              <a:lnSpc>
                <a:spcPct val="150000"/>
              </a:lnSpc>
              <a:spcBef>
                <a:spcPts val="600"/>
              </a:spcBef>
              <a:spcAft>
                <a:spcPts val="600"/>
              </a:spcAft>
              <a:buClr>
                <a:srgbClr val="7F7F7F"/>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1.5 - 5.5 year simple payback on commissioning. </a:t>
            </a:r>
          </a:p>
          <a:p>
            <a:pPr marL="342900" marR="0" lvl="0" indent="-342900" algn="l" defTabSz="914400" rtl="0" eaLnBrk="1" fontAlgn="base" latinLnBrk="0" hangingPunct="1">
              <a:lnSpc>
                <a:spcPct val="150000"/>
              </a:lnSpc>
              <a:spcBef>
                <a:spcPts val="600"/>
              </a:spcBef>
              <a:spcAft>
                <a:spcPts val="600"/>
              </a:spcAft>
              <a:buClr>
                <a:srgbClr val="7F7F7F"/>
              </a:buClr>
              <a:buSzTx/>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Verdana" panose="020B0604030504040204" pitchFamily="34" charset="0"/>
                <a:cs typeface="Arial" panose="020B0604020202020204" pitchFamily="34" charset="0"/>
              </a:rPr>
              <a:t>Top 10 priority faults in the US small-commercial buildings in 2017 resulted in around 52750 GWh energy losses and substantial $7 billion in operational cost (Kim et al., 2018). </a:t>
            </a:r>
          </a:p>
          <a:p>
            <a:pPr marL="342900" marR="0" lvl="0" indent="-342900" algn="l" defTabSz="914400" rtl="0" eaLnBrk="1" fontAlgn="base" latinLnBrk="0" hangingPunct="1">
              <a:lnSpc>
                <a:spcPct val="150000"/>
              </a:lnSpc>
              <a:spcBef>
                <a:spcPct val="20000"/>
              </a:spcBef>
              <a:spcAft>
                <a:spcPts val="1200"/>
              </a:spcAft>
              <a:buClr>
                <a:srgbClr val="7F7F7F"/>
              </a:buClr>
              <a:buSzTx/>
              <a:buFont typeface="Wingdings" panose="05000000000000000000" pitchFamily="2" charset="2"/>
              <a:buChar char="ü"/>
              <a:tabLst/>
              <a:defRPr/>
            </a:pPr>
            <a:endParaRPr kumimoji="0" lang="en-US" sz="2000" b="0" i="0" u="none" strike="noStrike" kern="1200" cap="none" spc="0" normalizeH="0" baseline="0" noProof="0" dirty="0">
              <a:ln>
                <a:noFill/>
              </a:ln>
              <a:solidFill>
                <a:prstClr val="black"/>
              </a:solidFill>
              <a:effectLst/>
              <a:uLnTx/>
              <a:uFillTx/>
              <a:latin typeface="Cambria" panose="02040503050406030204" pitchFamily="18" charset="0"/>
              <a:ea typeface="Verdana" panose="020B0604030504040204" pitchFamily="34" charset="0"/>
              <a:cs typeface="Verdana" panose="020B0604030504040204" pitchFamily="34" charset="0"/>
            </a:endParaRPr>
          </a:p>
        </p:txBody>
      </p:sp>
      <p:sp>
        <p:nvSpPr>
          <p:cNvPr id="2" name="Titel 1"/>
          <p:cNvSpPr>
            <a:spLocks noGrp="1"/>
          </p:cNvSpPr>
          <p:nvPr>
            <p:ph type="title"/>
          </p:nvPr>
        </p:nvSpPr>
        <p:spPr/>
        <p:txBody>
          <a:bodyPr/>
          <a:lstStyle/>
          <a:p>
            <a:r>
              <a:rPr lang="da-DK" dirty="0"/>
              <a:t> </a:t>
            </a:r>
          </a:p>
        </p:txBody>
      </p:sp>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Commissioning Cost-Savings</a:t>
            </a: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70" t="15222" r="65208" b="75333"/>
          <a:stretch/>
        </p:blipFill>
        <p:spPr bwMode="auto">
          <a:xfrm>
            <a:off x="7812360" y="184700"/>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3197104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a:t>
            </a:r>
          </a:p>
        </p:txBody>
      </p:sp>
      <p:sp>
        <p:nvSpPr>
          <p:cNvPr id="3" name="Pladsholder til indhold 2"/>
          <p:cNvSpPr>
            <a:spLocks noGrp="1"/>
          </p:cNvSpPr>
          <p:nvPr>
            <p:ph idx="1"/>
          </p:nvPr>
        </p:nvSpPr>
        <p:spPr>
          <a:xfrm>
            <a:off x="457200" y="1124744"/>
            <a:ext cx="8291264" cy="5218596"/>
          </a:xfrm>
        </p:spPr>
        <p:txBody>
          <a:bodyPr/>
          <a:lstStyle/>
          <a:p>
            <a:pPr>
              <a:lnSpc>
                <a:spcPct val="150000"/>
              </a:lnSpc>
              <a:spcBef>
                <a:spcPts val="600"/>
              </a:spcBef>
              <a:spcAft>
                <a:spcPts val="600"/>
              </a:spcAft>
            </a:pPr>
            <a:r>
              <a:rPr lang="en-US" dirty="0">
                <a:solidFill>
                  <a:prstClr val="black"/>
                </a:solidFill>
                <a:latin typeface="Arial" panose="020B0604020202020204" pitchFamily="34" charset="0"/>
                <a:ea typeface="Verdana" panose="020B0604030504040204" pitchFamily="34" charset="0"/>
                <a:cs typeface="Arial" panose="020B0604020202020204" pitchFamily="34" charset="0"/>
              </a:rPr>
              <a:t>There is an urgent need for a systematic and </a:t>
            </a:r>
            <a:r>
              <a:rPr lang="en-US" b="1" u="sng" dirty="0">
                <a:solidFill>
                  <a:prstClr val="black"/>
                </a:solidFill>
                <a:latin typeface="Arial" panose="020B0604020202020204" pitchFamily="34" charset="0"/>
                <a:ea typeface="Verdana" panose="020B0604030504040204" pitchFamily="34" charset="0"/>
                <a:cs typeface="Arial" panose="020B0604020202020204" pitchFamily="34" charset="0"/>
              </a:rPr>
              <a:t>automated continuous commissioning process</a:t>
            </a:r>
            <a:r>
              <a:rPr lang="en-US" dirty="0">
                <a:solidFill>
                  <a:prstClr val="black"/>
                </a:solidFill>
                <a:latin typeface="Arial" panose="020B0604020202020204" pitchFamily="34" charset="0"/>
                <a:ea typeface="Verdana" panose="020B0604030504040204" pitchFamily="34" charset="0"/>
                <a:cs typeface="Arial" panose="020B0604020202020204" pitchFamily="34" charset="0"/>
              </a:rPr>
              <a:t> that runs throughout the building operational phase: </a:t>
            </a:r>
          </a:p>
          <a:p>
            <a:pPr marL="792000">
              <a:lnSpc>
                <a:spcPct val="150000"/>
              </a:lnSpc>
              <a:spcBef>
                <a:spcPts val="600"/>
              </a:spcBef>
              <a:spcAft>
                <a:spcPts val="600"/>
              </a:spcAft>
              <a:buFont typeface="Wingdings" panose="05000000000000000000" pitchFamily="2" charset="2"/>
              <a:buChar char="Ø"/>
            </a:pPr>
            <a:r>
              <a:rPr lang="en-US" dirty="0">
                <a:solidFill>
                  <a:prstClr val="black"/>
                </a:solidFill>
                <a:latin typeface="Arial" panose="020B0604020202020204" pitchFamily="34" charset="0"/>
                <a:ea typeface="Verdana" panose="020B0604030504040204" pitchFamily="34" charset="0"/>
                <a:cs typeface="Arial" panose="020B0604020202020204" pitchFamily="34" charset="0"/>
              </a:rPr>
              <a:t>Aid in verifying if the </a:t>
            </a:r>
            <a:r>
              <a:rPr lang="en-US" b="1" dirty="0">
                <a:solidFill>
                  <a:prstClr val="black"/>
                </a:solidFill>
                <a:latin typeface="Arial" panose="020B0604020202020204" pitchFamily="34" charset="0"/>
                <a:ea typeface="Verdana" panose="020B0604030504040204" pitchFamily="34" charset="0"/>
                <a:cs typeface="Arial" panose="020B0604020202020204" pitchFamily="34" charset="0"/>
              </a:rPr>
              <a:t>energy performance indicators </a:t>
            </a:r>
            <a:r>
              <a:rPr lang="en-US" dirty="0">
                <a:solidFill>
                  <a:prstClr val="black"/>
                </a:solidFill>
                <a:latin typeface="Arial" panose="020B0604020202020204" pitchFamily="34" charset="0"/>
                <a:ea typeface="Verdana" panose="020B0604030504040204" pitchFamily="34" charset="0"/>
                <a:cs typeface="Arial" panose="020B0604020202020204" pitchFamily="34" charset="0"/>
              </a:rPr>
              <a:t>are met </a:t>
            </a:r>
          </a:p>
          <a:p>
            <a:pPr marL="792000">
              <a:lnSpc>
                <a:spcPct val="150000"/>
              </a:lnSpc>
              <a:spcBef>
                <a:spcPts val="600"/>
              </a:spcBef>
              <a:spcAft>
                <a:spcPts val="600"/>
              </a:spcAft>
              <a:buFont typeface="Wingdings" panose="05000000000000000000" pitchFamily="2" charset="2"/>
              <a:buChar char="Ø"/>
            </a:pPr>
            <a:r>
              <a:rPr lang="en-US" dirty="0">
                <a:solidFill>
                  <a:prstClr val="black"/>
                </a:solidFill>
                <a:latin typeface="Arial" panose="020B0604020202020204" pitchFamily="34" charset="0"/>
                <a:ea typeface="Verdana" panose="020B0604030504040204" pitchFamily="34" charset="0"/>
                <a:cs typeface="Arial" panose="020B0604020202020204" pitchFamily="34" charset="0"/>
              </a:rPr>
              <a:t>Help in developing and </a:t>
            </a:r>
            <a:r>
              <a:rPr lang="en-US" b="1" dirty="0">
                <a:solidFill>
                  <a:prstClr val="black"/>
                </a:solidFill>
                <a:latin typeface="Arial" panose="020B0604020202020204" pitchFamily="34" charset="0"/>
                <a:ea typeface="Verdana" panose="020B0604030504040204" pitchFamily="34" charset="0"/>
                <a:cs typeface="Arial" panose="020B0604020202020204" pitchFamily="34" charset="0"/>
              </a:rPr>
              <a:t>implementing operational strategies</a:t>
            </a:r>
            <a:endParaRPr lang="en-US" dirty="0">
              <a:solidFill>
                <a:prstClr val="black"/>
              </a:solidFill>
              <a:latin typeface="Arial" panose="020B0604020202020204" pitchFamily="34" charset="0"/>
              <a:ea typeface="Verdana" panose="020B0604030504040204" pitchFamily="34" charset="0"/>
              <a:cs typeface="Arial" panose="020B0604020202020204" pitchFamily="34" charset="0"/>
            </a:endParaRPr>
          </a:p>
          <a:p>
            <a:pPr marL="792000">
              <a:lnSpc>
                <a:spcPct val="150000"/>
              </a:lnSpc>
              <a:spcBef>
                <a:spcPts val="600"/>
              </a:spcBef>
              <a:spcAft>
                <a:spcPts val="600"/>
              </a:spcAft>
              <a:buFont typeface="Wingdings" panose="05000000000000000000" pitchFamily="2" charset="2"/>
              <a:buChar char="Ø"/>
            </a:pPr>
            <a:r>
              <a:rPr lang="en-US" dirty="0">
                <a:solidFill>
                  <a:prstClr val="black"/>
                </a:solidFill>
                <a:latin typeface="Arial" panose="020B0604020202020204" pitchFamily="34" charset="0"/>
                <a:ea typeface="Verdana" panose="020B0604030504040204" pitchFamily="34" charset="0"/>
                <a:cs typeface="Arial" panose="020B0604020202020204" pitchFamily="34" charset="0"/>
              </a:rPr>
              <a:t>Form a basis for a effective </a:t>
            </a:r>
            <a:r>
              <a:rPr lang="en-US" b="1" dirty="0">
                <a:solidFill>
                  <a:prstClr val="black"/>
                </a:solidFill>
                <a:latin typeface="Arial" panose="020B0604020202020204" pitchFamily="34" charset="0"/>
                <a:ea typeface="Verdana" panose="020B0604030504040204" pitchFamily="34" charset="0"/>
                <a:cs typeface="Arial" panose="020B0604020202020204" pitchFamily="34" charset="0"/>
              </a:rPr>
              <a:t>fault detection and diagnostics</a:t>
            </a:r>
            <a:endParaRPr lang="en-US" dirty="0">
              <a:solidFill>
                <a:prstClr val="black"/>
              </a:solidFill>
              <a:latin typeface="Arial" panose="020B0604020202020204" pitchFamily="34" charset="0"/>
              <a:ea typeface="Verdana" panose="020B0604030504040204" pitchFamily="34" charset="0"/>
              <a:cs typeface="Arial" panose="020B0604020202020204" pitchFamily="34" charset="0"/>
            </a:endParaRPr>
          </a:p>
        </p:txBody>
      </p:sp>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GB" sz="3600" b="1"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rPr>
              <a:t>Continuous Commissioning</a:t>
            </a:r>
            <a:endParaRPr kumimoji="0" lang="da-DK" sz="3600" b="0" i="0" u="none" strike="noStrike" kern="1200" cap="none" spc="0" normalizeH="0" baseline="0" noProof="0" dirty="0">
              <a:ln>
                <a:noFill/>
              </a:ln>
              <a:solidFill>
                <a:srgbClr val="4F81BD">
                  <a:lumMod val="75000"/>
                </a:srgbClr>
              </a:solidFill>
              <a:effectLst/>
              <a:uLnTx/>
              <a:uFillTx/>
              <a:latin typeface="Cambria" panose="02040503050406030204" pitchFamily="18" charset="0"/>
              <a:ea typeface="+mj-ea"/>
              <a:cs typeface="+mj-cs"/>
            </a:endParaRPr>
          </a:p>
        </p:txBody>
      </p:sp>
      <p:pic>
        <p:nvPicPr>
          <p:cNvPr id="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812364" y="184702"/>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a:extLst>
              <a:ext uri="{FF2B5EF4-FFF2-40B4-BE49-F238E27FC236}">
                <a16:creationId xmlns:a16="http://schemas.microsoft.com/office/drawing/2014/main" id="{5F43F72C-D297-4973-B6C4-D36F016C0DA1}"/>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24ACF17-31B3-40C2-9C21-E774FB5CD0A9}"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269348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14">
            <a:extLst>
              <a:ext uri="{FF2B5EF4-FFF2-40B4-BE49-F238E27FC236}">
                <a16:creationId xmlns:a16="http://schemas.microsoft.com/office/drawing/2014/main" id="{42135ED5-7F26-4956-884B-384F02AF86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82" y="4953442"/>
            <a:ext cx="2748066" cy="1139854"/>
          </a:xfrm>
          <a:prstGeom prst="rect">
            <a:avLst/>
          </a:prstGeom>
        </p:spPr>
      </p:pic>
      <p:pic>
        <p:nvPicPr>
          <p:cNvPr id="7" name="Billede 9">
            <a:extLst>
              <a:ext uri="{FF2B5EF4-FFF2-40B4-BE49-F238E27FC236}">
                <a16:creationId xmlns:a16="http://schemas.microsoft.com/office/drawing/2014/main" id="{D36422FB-FB58-4427-9BFC-04ED1A667362}"/>
              </a:ext>
            </a:extLst>
          </p:cNvPr>
          <p:cNvPicPr>
            <a:picLocks noChangeAspect="1"/>
          </p:cNvPicPr>
          <p:nvPr/>
        </p:nvPicPr>
        <p:blipFill>
          <a:blip r:embed="rId3"/>
          <a:stretch>
            <a:fillRect/>
          </a:stretch>
        </p:blipFill>
        <p:spPr>
          <a:xfrm>
            <a:off x="4080687" y="4964461"/>
            <a:ext cx="2111290" cy="1036096"/>
          </a:xfrm>
          <a:prstGeom prst="rect">
            <a:avLst/>
          </a:prstGeom>
        </p:spPr>
      </p:pic>
      <p:pic>
        <p:nvPicPr>
          <p:cNvPr id="1026" name="Picture 2" descr="Image result for schneider electric logo">
            <a:extLst>
              <a:ext uri="{FF2B5EF4-FFF2-40B4-BE49-F238E27FC236}">
                <a16:creationId xmlns:a16="http://schemas.microsoft.com/office/drawing/2014/main" id="{C1FDB602-97A5-4818-9DC2-11AD1EF95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5204" y="2096787"/>
            <a:ext cx="2476773" cy="8988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remoni logo">
            <a:extLst>
              <a:ext uri="{FF2B5EF4-FFF2-40B4-BE49-F238E27FC236}">
                <a16:creationId xmlns:a16="http://schemas.microsoft.com/office/drawing/2014/main" id="{1E9FA520-86E6-46DB-BEE4-273CB4A47B0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7544" y="1700808"/>
            <a:ext cx="2395374" cy="8988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weco Logotype black">
            <a:extLst>
              <a:ext uri="{FF2B5EF4-FFF2-40B4-BE49-F238E27FC236}">
                <a16:creationId xmlns:a16="http://schemas.microsoft.com/office/drawing/2014/main" id="{AB676D3D-EA4D-42E8-B312-6154F0A479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1184" y="3566040"/>
            <a:ext cx="2111290" cy="61175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region hovedstaden logo">
            <a:extLst>
              <a:ext uri="{FF2B5EF4-FFF2-40B4-BE49-F238E27FC236}">
                <a16:creationId xmlns:a16="http://schemas.microsoft.com/office/drawing/2014/main" id="{8650768E-6085-4200-B42D-AA82B1EA14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0924" y="4614478"/>
            <a:ext cx="2415584" cy="72644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frederiksberg kommune logo">
            <a:extLst>
              <a:ext uri="{FF2B5EF4-FFF2-40B4-BE49-F238E27FC236}">
                <a16:creationId xmlns:a16="http://schemas.microsoft.com/office/drawing/2014/main" id="{81335B60-E12C-4938-8BC7-6F4BBEE8B2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5743984"/>
            <a:ext cx="2030358" cy="7489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505416A-F525-4D1D-B346-3E25DAEEFC27}"/>
              </a:ext>
            </a:extLst>
          </p:cNvPr>
          <p:cNvSpPr/>
          <p:nvPr/>
        </p:nvSpPr>
        <p:spPr>
          <a:xfrm>
            <a:off x="755576" y="1159362"/>
            <a:ext cx="7632848" cy="584775"/>
          </a:xfrm>
          <a:prstGeom prst="rect">
            <a:avLst/>
          </a:prstGeom>
        </p:spPr>
        <p:txBody>
          <a:bodyPr wrap="square">
            <a:spAutoFit/>
          </a:bodyPr>
          <a:lstStyle/>
          <a:p>
            <a:pPr algn="ctr"/>
            <a:r>
              <a:rPr lang="en-US" sz="3200" b="1" dirty="0">
                <a:solidFill>
                  <a:srgbClr val="222222"/>
                </a:solidFill>
                <a:latin typeface="Arial" panose="020B0604020202020204" pitchFamily="34" charset="0"/>
                <a:ea typeface="Verdana" panose="020B0604030504040204" pitchFamily="34" charset="0"/>
                <a:cs typeface="Arial" panose="020B0604020202020204" pitchFamily="34" charset="0"/>
              </a:rPr>
              <a:t>Partners</a:t>
            </a:r>
            <a:endParaRPr lang="en-US" sz="2800" b="1" dirty="0"/>
          </a:p>
        </p:txBody>
      </p:sp>
      <p:pic>
        <p:nvPicPr>
          <p:cNvPr id="15" name="Picture 14">
            <a:extLst>
              <a:ext uri="{FF2B5EF4-FFF2-40B4-BE49-F238E27FC236}">
                <a16:creationId xmlns:a16="http://schemas.microsoft.com/office/drawing/2014/main" id="{6B4DE88E-8C5D-4994-99E3-44D5EB8B4304}"/>
              </a:ext>
            </a:extLst>
          </p:cNvPr>
          <p:cNvPicPr>
            <a:picLocks noChangeAspect="1"/>
          </p:cNvPicPr>
          <p:nvPr/>
        </p:nvPicPr>
        <p:blipFill rotWithShape="1">
          <a:blip r:embed="rId9"/>
          <a:srcRect l="60633" t="36196" r="26525" b="28512"/>
          <a:stretch/>
        </p:blipFill>
        <p:spPr bwMode="auto">
          <a:xfrm>
            <a:off x="131750" y="1850542"/>
            <a:ext cx="2834955" cy="2578101"/>
          </a:xfrm>
          <a:prstGeom prst="rect">
            <a:avLst/>
          </a:prstGeom>
          <a:ln>
            <a:noFill/>
          </a:ln>
          <a:extLst>
            <a:ext uri="{53640926-AAD7-44D8-BBD7-CCE9431645EC}">
              <a14:shadowObscured xmlns:a14="http://schemas.microsoft.com/office/drawing/2010/main"/>
            </a:ext>
          </a:extLst>
        </p:spPr>
      </p:pic>
      <p:pic>
        <p:nvPicPr>
          <p:cNvPr id="1040" name="Picture 16" descr="Image result for Odense Universitetshospital logo">
            <a:extLst>
              <a:ext uri="{FF2B5EF4-FFF2-40B4-BE49-F238E27FC236}">
                <a16:creationId xmlns:a16="http://schemas.microsoft.com/office/drawing/2014/main" id="{B437A74A-E230-465D-9CC3-965382BB281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5721"/>
          <a:stretch/>
        </p:blipFill>
        <p:spPr bwMode="auto">
          <a:xfrm>
            <a:off x="7055792" y="2854113"/>
            <a:ext cx="1864758" cy="142479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CA5C8163-99BD-4B3C-96CB-B995DDECC9FF}"/>
              </a:ext>
            </a:extLst>
          </p:cNvPr>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defRPr/>
            </a:pPr>
            <a:r>
              <a:rPr lang="en-GB" sz="3600" b="1" dirty="0">
                <a:solidFill>
                  <a:srgbClr val="4F81BD">
                    <a:lumMod val="75000"/>
                  </a:srgbClr>
                </a:solidFill>
                <a:latin typeface="Cambria" panose="02040503050406030204" pitchFamily="18" charset="0"/>
              </a:rPr>
              <a:t>BuildCOM Project</a:t>
            </a:r>
          </a:p>
        </p:txBody>
      </p:sp>
      <p:sp>
        <p:nvSpPr>
          <p:cNvPr id="2" name="Slide Number Placeholder 1">
            <a:extLst>
              <a:ext uri="{FF2B5EF4-FFF2-40B4-BE49-F238E27FC236}">
                <a16:creationId xmlns:a16="http://schemas.microsoft.com/office/drawing/2014/main" id="{A9518E50-2DBE-4DC2-9082-5748890E6E08}"/>
              </a:ext>
            </a:extLst>
          </p:cNvPr>
          <p:cNvSpPr>
            <a:spLocks noGrp="1"/>
          </p:cNvSpPr>
          <p:nvPr>
            <p:ph type="sldNum" sz="quarter" idx="12"/>
          </p:nvPr>
        </p:nvSpPr>
        <p:spPr/>
        <p:txBody>
          <a:bodyPr/>
          <a:lstStyle/>
          <a:p>
            <a:pPr>
              <a:defRPr/>
            </a:pPr>
            <a:fld id="{EF542852-9FDB-41EF-97B8-5F3A6607AA14}" type="slidenum">
              <a:rPr lang="en-US" sz="1600" smtClean="0"/>
              <a:pPr>
                <a:defRPr/>
              </a:pPr>
              <a:t>7</a:t>
            </a:fld>
            <a:endParaRPr lang="en-US" sz="1600" dirty="0"/>
          </a:p>
        </p:txBody>
      </p:sp>
    </p:spTree>
    <p:extLst>
      <p:ext uri="{BB962C8B-B14F-4D97-AF65-F5344CB8AC3E}">
        <p14:creationId xmlns:p14="http://schemas.microsoft.com/office/powerpoint/2010/main" val="3162611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ladsholder til indhold 2"/>
          <p:cNvSpPr txBox="1">
            <a:spLocks/>
          </p:cNvSpPr>
          <p:nvPr/>
        </p:nvSpPr>
        <p:spPr bwMode="auto">
          <a:xfrm>
            <a:off x="395536" y="1207293"/>
            <a:ext cx="8352928" cy="11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mn-lt"/>
                <a:ea typeface="MS PGothic" pitchFamily="34" charset="-128"/>
                <a:cs typeface="ＭＳ Ｐゴシック" pitchFamily="-106" charset="-128"/>
              </a:defRPr>
            </a:lvl1pPr>
            <a:lvl2pPr marL="742950" indent="-285750" algn="l" rtl="0" eaLnBrk="1" fontAlgn="base" hangingPunct="1">
              <a:spcBef>
                <a:spcPct val="20000"/>
              </a:spcBef>
              <a:spcAft>
                <a:spcPct val="0"/>
              </a:spcAft>
              <a:buClr>
                <a:srgbClr val="7F7F7F"/>
              </a:buClr>
              <a:buFont typeface="Wingdings" pitchFamily="2" charset="2"/>
              <a:buChar char="§"/>
              <a:defRPr sz="2400" kern="1200">
                <a:solidFill>
                  <a:schemeClr val="tx1"/>
                </a:solidFill>
                <a:latin typeface="+mn-lt"/>
                <a:ea typeface="MS PGothic" pitchFamily="34" charset="-128"/>
                <a:cs typeface="ＭＳ Ｐゴシック"/>
              </a:defRPr>
            </a:lvl2pPr>
            <a:lvl3pPr marL="1143000" indent="-228600" algn="l" rtl="0" eaLnBrk="1" fontAlgn="base" hangingPunct="1">
              <a:spcBef>
                <a:spcPct val="20000"/>
              </a:spcBef>
              <a:spcAft>
                <a:spcPct val="0"/>
              </a:spcAft>
              <a:buClr>
                <a:srgbClr val="7F7F7F"/>
              </a:buClr>
              <a:buFont typeface="Wingdings" pitchFamily="2" charset="2"/>
              <a:buChar char="§"/>
              <a:defRPr sz="2000" kern="1200">
                <a:solidFill>
                  <a:schemeClr val="tx1"/>
                </a:solidFill>
                <a:latin typeface="+mn-lt"/>
                <a:ea typeface="MS PGothic" pitchFamily="34" charset="-128"/>
                <a:cs typeface="ＭＳ Ｐゴシック"/>
              </a:defRPr>
            </a:lvl3pPr>
            <a:lvl4pPr marL="1600200" indent="-228600" algn="l" rtl="0" eaLnBrk="1" fontAlgn="base" hangingPunct="1">
              <a:spcBef>
                <a:spcPct val="20000"/>
              </a:spcBef>
              <a:spcAft>
                <a:spcPct val="0"/>
              </a:spcAft>
              <a:buClr>
                <a:srgbClr val="7F7F7F"/>
              </a:buClr>
              <a:buFont typeface="Wingdings" pitchFamily="2" charset="2"/>
              <a:buChar char="§"/>
              <a:defRPr sz="2000" kern="1200">
                <a:solidFill>
                  <a:schemeClr val="tx1"/>
                </a:solidFill>
                <a:latin typeface="+mn-lt"/>
                <a:ea typeface="MS PGothic" pitchFamily="34" charset="-128"/>
                <a:cs typeface="ＭＳ Ｐゴシック"/>
              </a:defRPr>
            </a:lvl4pPr>
            <a:lvl5pPr marL="2057400" indent="-228600" algn="l" rtl="0" eaLnBrk="1" fontAlgn="base" hangingPunct="1">
              <a:spcBef>
                <a:spcPct val="20000"/>
              </a:spcBef>
              <a:spcAft>
                <a:spcPct val="0"/>
              </a:spcAft>
              <a:buClr>
                <a:srgbClr val="7F7F7F"/>
              </a:buClr>
              <a:buFont typeface="Wingdings" pitchFamily="2" charset="2"/>
              <a:buChar char="§"/>
              <a:defRPr kern="1200">
                <a:solidFill>
                  <a:schemeClr val="tx1"/>
                </a:solidFill>
                <a:latin typeface="+mn-lt"/>
                <a:ea typeface="MS PGothic" pitchFamily="34"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spcBef>
                <a:spcPts val="600"/>
              </a:spcBef>
              <a:spcAft>
                <a:spcPts val="600"/>
              </a:spcAft>
            </a:pPr>
            <a:r>
              <a:rPr lang="en-US" sz="2000" dirty="0">
                <a:solidFill>
                  <a:prstClr val="black"/>
                </a:solidFill>
                <a:latin typeface="Arial" panose="020B0604020202020204" pitchFamily="34" charset="0"/>
                <a:ea typeface="Verdana" panose="020B0604030504040204" pitchFamily="34" charset="0"/>
                <a:cs typeface="Arial" panose="020B0604020202020204" pitchFamily="34" charset="0"/>
              </a:rPr>
              <a:t>This BuildCOM project will advance the state-of-the-art through the development and demonstration of an innovative set of tools for </a:t>
            </a:r>
            <a:r>
              <a:rPr lang="en-US" sz="2000" b="1" dirty="0">
                <a:solidFill>
                  <a:prstClr val="black"/>
                </a:solidFill>
                <a:latin typeface="Arial" panose="020B0604020202020204" pitchFamily="34" charset="0"/>
                <a:ea typeface="Verdana" panose="020B0604030504040204" pitchFamily="34" charset="0"/>
                <a:cs typeface="Arial" panose="020B0604020202020204" pitchFamily="34" charset="0"/>
              </a:rPr>
              <a:t>BMS automated auditing </a:t>
            </a:r>
            <a:r>
              <a:rPr lang="en-US" sz="2000" dirty="0">
                <a:solidFill>
                  <a:prstClr val="black"/>
                </a:solidFill>
                <a:latin typeface="Arial" panose="020B0604020202020204" pitchFamily="34" charset="0"/>
                <a:ea typeface="Verdana" panose="020B0604030504040204" pitchFamily="34" charset="0"/>
                <a:cs typeface="Arial" panose="020B0604020202020204" pitchFamily="34" charset="0"/>
              </a:rPr>
              <a:t>and </a:t>
            </a:r>
            <a:r>
              <a:rPr lang="en-US" sz="2000" b="1" dirty="0">
                <a:solidFill>
                  <a:prstClr val="black"/>
                </a:solidFill>
                <a:latin typeface="Arial" panose="020B0604020202020204" pitchFamily="34" charset="0"/>
                <a:ea typeface="Verdana" panose="020B0604030504040204" pitchFamily="34" charset="0"/>
                <a:cs typeface="Arial" panose="020B0604020202020204" pitchFamily="34" charset="0"/>
              </a:rPr>
              <a:t>continuous building commissioning</a:t>
            </a:r>
            <a:r>
              <a:rPr lang="en-US" sz="2000" dirty="0">
                <a:solidFill>
                  <a:prstClr val="black"/>
                </a:solidFill>
                <a:latin typeface="Arial" panose="020B0604020202020204" pitchFamily="34" charset="0"/>
                <a:ea typeface="Verdana" panose="020B0604030504040204" pitchFamily="34" charset="0"/>
                <a:cs typeface="Arial" panose="020B0604020202020204" pitchFamily="34" charset="0"/>
              </a:rPr>
              <a:t>.</a:t>
            </a:r>
          </a:p>
          <a:p>
            <a:pPr>
              <a:lnSpc>
                <a:spcPct val="150000"/>
              </a:lnSpc>
              <a:spcBef>
                <a:spcPts val="600"/>
              </a:spcBef>
              <a:spcAft>
                <a:spcPts val="600"/>
              </a:spcAft>
            </a:pPr>
            <a:r>
              <a:rPr lang="en-US" sz="2000" dirty="0">
                <a:solidFill>
                  <a:prstClr val="black"/>
                </a:solidFill>
                <a:latin typeface="Arial" panose="020B0604020202020204" pitchFamily="34" charset="0"/>
                <a:ea typeface="Verdana" panose="020B0604030504040204" pitchFamily="34" charset="0"/>
                <a:cs typeface="Arial" panose="020B0604020202020204" pitchFamily="34" charset="0"/>
              </a:rPr>
              <a:t>This first-of-its kind set of tools with three major capabilities and features:</a:t>
            </a:r>
          </a:p>
          <a:p>
            <a:pPr marL="0" indent="0">
              <a:lnSpc>
                <a:spcPct val="150000"/>
              </a:lnSpc>
              <a:spcBef>
                <a:spcPts val="600"/>
              </a:spcBef>
              <a:spcAft>
                <a:spcPts val="600"/>
              </a:spcAft>
              <a:buNone/>
            </a:pPr>
            <a:r>
              <a:rPr lang="en-US" sz="2000" dirty="0">
                <a:solidFill>
                  <a:prstClr val="black"/>
                </a:solidFill>
                <a:latin typeface="Arial" panose="020B0604020202020204" pitchFamily="34" charset="0"/>
                <a:ea typeface="Verdana" panose="020B0604030504040204" pitchFamily="34" charset="0"/>
                <a:cs typeface="Arial" panose="020B0604020202020204" pitchFamily="34" charset="0"/>
              </a:rPr>
              <a:t>          </a:t>
            </a:r>
            <a:r>
              <a:rPr lang="en-US" sz="2000" dirty="0">
                <a:latin typeface="Arial" panose="020B0604020202020204" pitchFamily="34" charset="0"/>
                <a:ea typeface="Verdana" panose="020B0604030504040204" pitchFamily="34" charset="0"/>
                <a:cs typeface="Arial" panose="020B0604020202020204" pitchFamily="34" charset="0"/>
              </a:rPr>
              <a:t>1. Initial commissioning of BMS</a:t>
            </a:r>
          </a:p>
          <a:p>
            <a:pPr marL="0" indent="0">
              <a:lnSpc>
                <a:spcPct val="150000"/>
              </a:lnSpc>
              <a:spcBef>
                <a:spcPts val="600"/>
              </a:spcBef>
              <a:spcAft>
                <a:spcPts val="600"/>
              </a:spcAft>
              <a:buNone/>
            </a:pPr>
            <a:r>
              <a:rPr lang="en-US" sz="2000" dirty="0">
                <a:latin typeface="Arial" panose="020B0604020202020204" pitchFamily="34" charset="0"/>
                <a:ea typeface="Verdana" panose="020B0604030504040204" pitchFamily="34" charset="0"/>
                <a:cs typeface="Arial" panose="020B0604020202020204" pitchFamily="34" charset="0"/>
              </a:rPr>
              <a:t>          2. Retro-commissioning of BMS</a:t>
            </a:r>
          </a:p>
          <a:p>
            <a:pPr marL="0" indent="0">
              <a:lnSpc>
                <a:spcPct val="150000"/>
              </a:lnSpc>
              <a:spcBef>
                <a:spcPts val="600"/>
              </a:spcBef>
              <a:spcAft>
                <a:spcPts val="600"/>
              </a:spcAft>
              <a:buNone/>
            </a:pPr>
            <a:r>
              <a:rPr lang="en-US" sz="2000" dirty="0">
                <a:solidFill>
                  <a:schemeClr val="accent6">
                    <a:lumMod val="50000"/>
                  </a:schemeClr>
                </a:solidFill>
                <a:latin typeface="Arial" panose="020B0604020202020204" pitchFamily="34" charset="0"/>
                <a:ea typeface="Verdana" panose="020B0604030504040204" pitchFamily="34" charset="0"/>
                <a:cs typeface="Arial" panose="020B0604020202020204" pitchFamily="34" charset="0"/>
              </a:rPr>
              <a:t>          3. Continuous building commissioning</a:t>
            </a:r>
          </a:p>
          <a:p>
            <a:pPr>
              <a:lnSpc>
                <a:spcPct val="150000"/>
              </a:lnSpc>
              <a:spcBef>
                <a:spcPts val="600"/>
              </a:spcBef>
              <a:spcAft>
                <a:spcPts val="600"/>
              </a:spcAft>
            </a:pPr>
            <a:endParaRPr lang="en-US" sz="2800" dirty="0">
              <a:solidFill>
                <a:prstClr val="black"/>
              </a:solidFill>
              <a:latin typeface="Arial" panose="020B0604020202020204" pitchFamily="34" charset="0"/>
              <a:ea typeface="Verdana" panose="020B0604030504040204" pitchFamily="34" charset="0"/>
              <a:cs typeface="Arial" panose="020B0604020202020204" pitchFamily="34" charset="0"/>
            </a:endParaRPr>
          </a:p>
          <a:p>
            <a:pPr>
              <a:lnSpc>
                <a:spcPct val="150000"/>
              </a:lnSpc>
              <a:spcAft>
                <a:spcPts val="1200"/>
              </a:spcAft>
              <a:buFont typeface="Wingdings" panose="05000000000000000000" pitchFamily="2" charset="2"/>
              <a:buChar char="ü"/>
            </a:pPr>
            <a:endParaRPr lang="en-US" sz="2000" dirty="0">
              <a:solidFill>
                <a:prstClr val="black"/>
              </a:solidFill>
              <a:latin typeface="Cambria" panose="02040503050406030204" pitchFamily="18" charset="0"/>
              <a:ea typeface="Verdana" panose="020B0604030504040204" pitchFamily="34" charset="0"/>
              <a:cs typeface="Verdana" panose="020B0604030504040204" pitchFamily="34" charset="0"/>
            </a:endParaRPr>
          </a:p>
        </p:txBody>
      </p:sp>
      <p:sp>
        <p:nvSpPr>
          <p:cNvPr id="2" name="Titel 1"/>
          <p:cNvSpPr>
            <a:spLocks noGrp="1"/>
          </p:cNvSpPr>
          <p:nvPr>
            <p:ph type="title"/>
          </p:nvPr>
        </p:nvSpPr>
        <p:spPr/>
        <p:txBody>
          <a:bodyPr/>
          <a:lstStyle/>
          <a:p>
            <a:r>
              <a:rPr lang="da-DK" dirty="0"/>
              <a:t> </a:t>
            </a:r>
          </a:p>
        </p:txBody>
      </p:sp>
      <p:sp>
        <p:nvSpPr>
          <p:cNvPr id="6" name="Title 1"/>
          <p:cNvSpPr txBox="1">
            <a:spLocks/>
          </p:cNvSpPr>
          <p:nvPr/>
        </p:nvSpPr>
        <p:spPr>
          <a:xfrm>
            <a:off x="457200" y="-27384"/>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ct val="20000"/>
              </a:spcBef>
              <a:defRPr/>
            </a:pPr>
            <a:r>
              <a:rPr lang="en-GB" sz="3600" b="1" dirty="0">
                <a:solidFill>
                  <a:srgbClr val="4F81BD">
                    <a:lumMod val="75000"/>
                  </a:srgbClr>
                </a:solidFill>
                <a:latin typeface="Cambria" panose="02040503050406030204" pitchFamily="18" charset="0"/>
              </a:rPr>
              <a:t>BuildCOM Project</a:t>
            </a:r>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070" t="15222" r="65208" b="75333"/>
          <a:stretch/>
        </p:blipFill>
        <p:spPr bwMode="auto">
          <a:xfrm>
            <a:off x="7812360" y="184700"/>
            <a:ext cx="1192501" cy="724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224ACF17-31B3-40C2-9C21-E774FB5CD0A9}" type="slidenum">
              <a:rPr lang="en-US" sz="1600" smtClean="0"/>
              <a:pPr>
                <a:defRPr/>
              </a:pPr>
              <a:t>8</a:t>
            </a:fld>
            <a:endParaRPr lang="en-US" dirty="0"/>
          </a:p>
        </p:txBody>
      </p:sp>
      <p:pic>
        <p:nvPicPr>
          <p:cNvPr id="7" name="Picture 6">
            <a:extLst>
              <a:ext uri="{FF2B5EF4-FFF2-40B4-BE49-F238E27FC236}">
                <a16:creationId xmlns:a16="http://schemas.microsoft.com/office/drawing/2014/main" id="{C2F09D1D-0E13-4CAF-A0AD-FC9C12202640}"/>
              </a:ext>
            </a:extLst>
          </p:cNvPr>
          <p:cNvPicPr>
            <a:picLocks noChangeAspect="1"/>
          </p:cNvPicPr>
          <p:nvPr/>
        </p:nvPicPr>
        <p:blipFill rotWithShape="1">
          <a:blip r:embed="rId4"/>
          <a:srcRect l="60633" t="36196" r="26525" b="28512"/>
          <a:stretch/>
        </p:blipFill>
        <p:spPr bwMode="auto">
          <a:xfrm>
            <a:off x="6041755" y="3501008"/>
            <a:ext cx="2645045" cy="24053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1274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1521" y="2060850"/>
            <a:ext cx="8609324" cy="1470025"/>
          </a:xfrm>
        </p:spPr>
        <p:txBody>
          <a:bodyPr>
            <a:noAutofit/>
          </a:bodyPr>
          <a:lstStyle/>
          <a:p>
            <a:r>
              <a:rPr lang="en-US" sz="4000" dirty="0" err="1">
                <a:latin typeface="Calibri" pitchFamily="34" charset="0"/>
              </a:rPr>
              <a:t>ObepME</a:t>
            </a:r>
            <a:r>
              <a:rPr lang="en-US" sz="4000" dirty="0">
                <a:latin typeface="Calibri" pitchFamily="34" charset="0"/>
              </a:rPr>
              <a:t>: Online Building Energy Performance Monitoring and Evaluation Tool</a:t>
            </a:r>
            <a:endParaRPr lang="en-US" sz="2800" b="0" dirty="0">
              <a:solidFill>
                <a:schemeClr val="tx2">
                  <a:lumMod val="75000"/>
                </a:schemeClr>
              </a:solidFill>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070" t="15222" r="65208" b="75333"/>
          <a:stretch/>
        </p:blipFill>
        <p:spPr bwMode="auto">
          <a:xfrm>
            <a:off x="7020276" y="332656"/>
            <a:ext cx="1840573" cy="1117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FF961AE0-AE00-4278-9D07-ED2E3A78EF5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F542852-9FDB-41EF-97B8-5F3A6607AA14}" type="slidenum">
              <a:rPr kumimoji="0" lang="en-US" sz="1600" b="0" i="0" u="none" strike="noStrike" kern="1200" cap="none" spc="0" normalizeH="0" baseline="0" noProof="0" smtClean="0">
                <a:ln>
                  <a:noFill/>
                </a:ln>
                <a:solidFill>
                  <a:srgbClr val="898989"/>
                </a:solidFill>
                <a:effectLst/>
                <a:uLnTx/>
                <a:uFillTx/>
                <a:latin typeface="Gill Sans MT"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600" b="0" i="0" u="none" strike="noStrike" kern="1200" cap="none" spc="0" normalizeH="0" baseline="0" noProof="0" dirty="0">
              <a:ln>
                <a:noFill/>
              </a:ln>
              <a:solidFill>
                <a:srgbClr val="898989"/>
              </a:solidFill>
              <a:effectLst/>
              <a:uLnTx/>
              <a:uFillTx/>
              <a:latin typeface="Gill Sans MT" pitchFamily="34" charset="0"/>
              <a:ea typeface="+mn-ea"/>
              <a:cs typeface="+mn-cs"/>
            </a:endParaRPr>
          </a:p>
        </p:txBody>
      </p:sp>
    </p:spTree>
    <p:extLst>
      <p:ext uri="{BB962C8B-B14F-4D97-AF65-F5344CB8AC3E}">
        <p14:creationId xmlns:p14="http://schemas.microsoft.com/office/powerpoint/2010/main" val="1501915221"/>
      </p:ext>
    </p:extLst>
  </p:cSld>
  <p:clrMapOvr>
    <a:masterClrMapping/>
  </p:clrMapOvr>
</p:sld>
</file>

<file path=ppt/theme/theme1.xml><?xml version="1.0" encoding="utf-8"?>
<a:theme xmlns:a="http://schemas.openxmlformats.org/drawingml/2006/main" name="International workshop">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ambusfletværk">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EUDP_NY">
  <a:themeElements>
    <a:clrScheme name="EUDP">
      <a:dk1>
        <a:sysClr val="windowText" lastClr="000000"/>
      </a:dk1>
      <a:lt1>
        <a:sysClr val="window" lastClr="FFFFFF"/>
      </a:lt1>
      <a:dk2>
        <a:srgbClr val="00447C"/>
      </a:dk2>
      <a:lt2>
        <a:srgbClr val="EEECE1"/>
      </a:lt2>
      <a:accent1>
        <a:srgbClr val="00447C"/>
      </a:accent1>
      <a:accent2>
        <a:srgbClr val="F79548"/>
      </a:accent2>
      <a:accent3>
        <a:srgbClr val="699964"/>
      </a:accent3>
      <a:accent4>
        <a:srgbClr val="6EA7BC"/>
      </a:accent4>
      <a:accent5>
        <a:srgbClr val="FFD44C"/>
      </a:accent5>
      <a:accent6>
        <a:srgbClr val="C7C8BE"/>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EUDP_NY">
  <a:themeElements>
    <a:clrScheme name="EUDP">
      <a:dk1>
        <a:sysClr val="windowText" lastClr="000000"/>
      </a:dk1>
      <a:lt1>
        <a:sysClr val="window" lastClr="FFFFFF"/>
      </a:lt1>
      <a:dk2>
        <a:srgbClr val="00447C"/>
      </a:dk2>
      <a:lt2>
        <a:srgbClr val="EEECE1"/>
      </a:lt2>
      <a:accent1>
        <a:srgbClr val="00447C"/>
      </a:accent1>
      <a:accent2>
        <a:srgbClr val="F79548"/>
      </a:accent2>
      <a:accent3>
        <a:srgbClr val="699964"/>
      </a:accent3>
      <a:accent4>
        <a:srgbClr val="6EA7BC"/>
      </a:accent4>
      <a:accent5>
        <a:srgbClr val="FFD44C"/>
      </a:accent5>
      <a:accent6>
        <a:srgbClr val="C7C8BE"/>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F90FC90BB7BFB44BE44FFD3800E4C30" ma:contentTypeVersion="3" ma:contentTypeDescription="Opret et nyt dokument." ma:contentTypeScope="" ma:versionID="fb0657d76e80c65cdc2a34023efe0d9c">
  <xsd:schema xmlns:xsd="http://www.w3.org/2001/XMLSchema" xmlns:xs="http://www.w3.org/2001/XMLSchema" xmlns:p="http://schemas.microsoft.com/office/2006/metadata/properties" xmlns:ns2="13886c1b-f4a5-4a74-b945-e97f5516d92d" targetNamespace="http://schemas.microsoft.com/office/2006/metadata/properties" ma:root="true" ma:fieldsID="62e259dcfce4b47a67e9893f6e06be9d" ns2:_="">
    <xsd:import namespace="13886c1b-f4a5-4a74-b945-e97f5516d92d"/>
    <xsd:element name="properties">
      <xsd:complexType>
        <xsd:sequence>
          <xsd:element name="documentManagement">
            <xsd:complexType>
              <xsd:all>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86c1b-f4a5-4a74-b945-e97f5516d9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9B5205-8390-4037-9FE3-8ED8E9A0C450}"/>
</file>

<file path=customXml/itemProps2.xml><?xml version="1.0" encoding="utf-8"?>
<ds:datastoreItem xmlns:ds="http://schemas.openxmlformats.org/officeDocument/2006/customXml" ds:itemID="{03D44167-83B7-4DD2-BA79-E42440B8BFF1}"/>
</file>

<file path=customXml/itemProps3.xml><?xml version="1.0" encoding="utf-8"?>
<ds:datastoreItem xmlns:ds="http://schemas.openxmlformats.org/officeDocument/2006/customXml" ds:itemID="{A39C0A76-EEE6-4A43-A520-C2D7D230B293}"/>
</file>

<file path=docProps/app.xml><?xml version="1.0" encoding="utf-8"?>
<Properties xmlns="http://schemas.openxmlformats.org/officeDocument/2006/extended-properties" xmlns:vt="http://schemas.openxmlformats.org/officeDocument/2006/docPropsVTypes">
  <TotalTime>7925</TotalTime>
  <Words>744</Words>
  <Application>Microsoft Office PowerPoint</Application>
  <PresentationFormat>On-screen Show (4:3)</PresentationFormat>
  <Paragraphs>191</Paragraphs>
  <Slides>25</Slides>
  <Notes>3</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Cambria</vt:lpstr>
      <vt:lpstr>Gill Sans MT</vt:lpstr>
      <vt:lpstr>Wingdings</vt:lpstr>
      <vt:lpstr>International workshop</vt:lpstr>
      <vt:lpstr>2_EUDP_NY</vt:lpstr>
      <vt:lpstr>3_EUDP_NY</vt:lpstr>
      <vt:lpstr>Onsite Data and Model Simulations for Continuous Building Commissioning</vt:lpstr>
      <vt:lpstr>PowerPoint Presentation</vt:lpstr>
      <vt:lpstr> </vt:lpstr>
      <vt:lpstr> </vt:lpstr>
      <vt:lpstr> </vt:lpstr>
      <vt:lpstr> </vt:lpstr>
      <vt:lpstr>PowerPoint Presentation</vt:lpstr>
      <vt:lpstr> </vt:lpstr>
      <vt:lpstr>ObepME: Online Building Energy Performance Monitoring and Evaluation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Syddansk Unversitet - University of Southern Denmark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Muhyiddine Jradi</dc:creator>
  <cp:lastModifiedBy>Muhyiddine Jradi</cp:lastModifiedBy>
  <cp:revision>140</cp:revision>
  <dcterms:created xsi:type="dcterms:W3CDTF">2016-11-21T10:21:36Z</dcterms:created>
  <dcterms:modified xsi:type="dcterms:W3CDTF">2021-03-08T09:44:04Z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0x010100EF90FC90BB7BFB44BE44FFD3800E4C30</vt:lpwstr>
  </property>
</Properties>
</file>