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diagrams/data5.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diagrams/data30.xml" ContentType="application/vnd.openxmlformats-officedocument.drawingml.diagramData+xml"/>
  <Override PartName="/ppt/diagrams/data29.xml" ContentType="application/vnd.openxmlformats-officedocument.drawingml.diagramData+xml"/>
  <Override PartName="/ppt/diagrams/data19.xml" ContentType="application/vnd.openxmlformats-officedocument.drawingml.diagramData+xml"/>
  <Override PartName="/ppt/diagrams/data28.xml" ContentType="application/vnd.openxmlformats-officedocument.drawingml.diagramData+xml"/>
  <Override PartName="/ppt/diagrams/data6.xml" ContentType="application/vnd.openxmlformats-officedocument.drawingml.diagramData+xml"/>
  <Override PartName="/ppt/diagrams/data16.xml" ContentType="application/vnd.openxmlformats-officedocument.drawingml.diagramData+xml"/>
  <Override PartName="/ppt/diagrams/data27.xml" ContentType="application/vnd.openxmlformats-officedocument.drawingml.diagramData+xml"/>
  <Override PartName="/ppt/diagrams/data26.xml" ContentType="application/vnd.openxmlformats-officedocument.drawingml.diagramData+xml"/>
  <Override PartName="/ppt/diagrams/data25.xml" ContentType="application/vnd.openxmlformats-officedocument.drawingml.diagramData+xml"/>
  <Override PartName="/ppt/diagrams/data24.xml" ContentType="application/vnd.openxmlformats-officedocument.drawingml.diagramData+xml"/>
  <Override PartName="/ppt/diagrams/data18.xml" ContentType="application/vnd.openxmlformats-officedocument.drawingml.diagramData+xml"/>
  <Override PartName="/ppt/diagrams/data7.xml" ContentType="application/vnd.openxmlformats-officedocument.drawingml.diagramData+xml"/>
  <Override PartName="/ppt/diagrams/data1.xml" ContentType="application/vnd.openxmlformats-officedocument.drawingml.diagramData+xml"/>
  <Override PartName="/ppt/diagrams/data23.xml" ContentType="application/vnd.openxmlformats-officedocument.drawingml.diagramData+xml"/>
  <Override PartName="/ppt/diagrams/data8.xml" ContentType="application/vnd.openxmlformats-officedocument.drawingml.diagramData+xml"/>
  <Override PartName="/ppt/diagrams/data22.xml" ContentType="application/vnd.openxmlformats-officedocument.drawingml.diagramData+xml"/>
  <Override PartName="/ppt/diagrams/data9.xml" ContentType="application/vnd.openxmlformats-officedocument.drawingml.diagramData+xml"/>
  <Override PartName="/ppt/diagrams/data17.xml" ContentType="application/vnd.openxmlformats-officedocument.drawingml.diagramData+xml"/>
  <Override PartName="/ppt/diagrams/data10.xml" ContentType="application/vnd.openxmlformats-officedocument.drawingml.diagramData+xml"/>
  <Override PartName="/ppt/diagrams/data2.xml" ContentType="application/vnd.openxmlformats-officedocument.drawingml.diagramData+xml"/>
  <Override PartName="/ppt/diagrams/data11.xml" ContentType="application/vnd.openxmlformats-officedocument.drawingml.diagramData+xml"/>
  <Override PartName="/ppt/presentation.xml" ContentType="application/vnd.openxmlformats-officedocument.presentationml.presentation.main+xml"/>
  <Override PartName="/ppt/diagrams/data21.xml" ContentType="application/vnd.openxmlformats-officedocument.drawingml.diagramData+xml"/>
  <Override PartName="/ppt/diagrams/data12.xml" ContentType="application/vnd.openxmlformats-officedocument.drawingml.diagramData+xml"/>
  <Override PartName="/ppt/diagrams/data3.xml" ContentType="application/vnd.openxmlformats-officedocument.drawingml.diagramData+xml"/>
  <Override PartName="/ppt/diagrams/data13.xml" ContentType="application/vnd.openxmlformats-officedocument.drawingml.diagramData+xml"/>
  <Override PartName="/ppt/diagrams/data4.xml" ContentType="application/vnd.openxmlformats-officedocument.drawingml.diagramData+xml"/>
  <Override PartName="/ppt/diagrams/data14.xml" ContentType="application/vnd.openxmlformats-officedocument.drawingml.diagramData+xml"/>
  <Override PartName="/ppt/diagrams/data20.xml" ContentType="application/vnd.openxmlformats-officedocument.drawingml.diagramData+xml"/>
  <Override PartName="/ppt/diagrams/data15.xml" ContentType="application/vnd.openxmlformats-officedocument.drawingml.diagramData+xml"/>
  <Override PartName="/ppt/slideMasters/slideMaster1.xml" ContentType="application/vnd.openxmlformats-officedocument.presentationml.slideMaster+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16.xml" ContentType="application/vnd.openxmlformats-officedocument.drawingml.diagramLayout+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colors17.xml" ContentType="application/vnd.openxmlformats-officedocument.drawingml.diagramColors+xml"/>
  <Override PartName="/ppt/diagrams/drawing15.xml" ContentType="application/vnd.ms-office.drawingml.diagramDrawing+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colors15.xml" ContentType="application/vnd.openxmlformats-officedocument.drawingml.diagramColors+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rawing17.xml" ContentType="application/vnd.ms-office.drawingml.diagramDrawing+xml"/>
  <Override PartName="/ppt/diagrams/quickStyle15.xml" ContentType="application/vnd.openxmlformats-officedocument.drawingml.diagramStyle+xml"/>
  <Override PartName="/ppt/diagrams/layout15.xml" ContentType="application/vnd.openxmlformats-officedocument.drawingml.diagramLayout+xml"/>
  <Override PartName="/ppt/diagrams/quickStyle17.xml" ContentType="application/vnd.openxmlformats-officedocument.drawingml.diagramStyle+xml"/>
  <Override PartName="/ppt/diagrams/drawing14.xml" ContentType="application/vnd.ms-office.drawingml.diagramDrawing+xml"/>
  <Override PartName="/ppt/diagrams/colors14.xml" ContentType="application/vnd.openxmlformats-officedocument.drawingml.diagramColors+xml"/>
  <Override PartName="/ppt/diagrams/quickStyle14.xml" ContentType="application/vnd.openxmlformats-officedocument.drawingml.diagramStyle+xml"/>
  <Override PartName="/ppt/diagrams/layout14.xml" ContentType="application/vnd.openxmlformats-officedocument.drawingml.diagramLayout+xml"/>
  <Override PartName="/ppt/diagrams/drawing13.xml" ContentType="application/vnd.ms-office.drawingml.diagramDrawing+xml"/>
  <Override PartName="/ppt/diagrams/colors13.xml" ContentType="application/vnd.openxmlformats-officedocument.drawingml.diagramColors+xml"/>
  <Override PartName="/ppt/diagrams/quickStyle13.xml" ContentType="application/vnd.openxmlformats-officedocument.drawingml.diagramStyle+xml"/>
  <Override PartName="/ppt/diagrams/layout13.xml" ContentType="application/vnd.openxmlformats-officedocument.drawingml.diagramLayout+xml"/>
  <Override PartName="/ppt/diagrams/drawing12.xml" ContentType="application/vnd.ms-office.drawingml.diagramDrawing+xml"/>
  <Override PartName="/ppt/diagrams/colors12.xml" ContentType="application/vnd.openxmlformats-officedocument.drawingml.diagramColors+xml"/>
  <Override PartName="/ppt/diagrams/quickStyle12.xml" ContentType="application/vnd.openxmlformats-officedocument.drawingml.diagramStyle+xml"/>
  <Override PartName="/ppt/diagrams/layout12.xml" ContentType="application/vnd.openxmlformats-officedocument.drawingml.diagramLayout+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diagrams/layout10.xml" ContentType="application/vnd.openxmlformats-officedocument.drawingml.diagramLayout+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layout17.xml" ContentType="application/vnd.openxmlformats-officedocument.drawingml.diagramLayout+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layout18.xml" ContentType="application/vnd.openxmlformats-officedocument.drawingml.diagramLayout+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quickStyle18.xml" ContentType="application/vnd.openxmlformats-officedocument.drawingml.diagramStyle+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colors18.xml" ContentType="application/vnd.openxmlformats-officedocument.drawingml.diagramColors+xml"/>
  <Override PartName="/ppt/diagrams/drawing16.xml" ContentType="application/vnd.ms-office.drawingml.diagramDrawing+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rawing18.xml" ContentType="application/vnd.ms-office.drawingml.diagramDrawing+xml"/>
  <Override PartName="/ppt/diagrams/colors16.xml" ContentType="application/vnd.openxmlformats-officedocument.drawingml.diagramColors+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quickStyle16.xml" ContentType="application/vnd.openxmlformats-officedocument.drawingml.diagramStyle+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3441" r:id="rId2"/>
    <p:sldId id="3455" r:id="rId3"/>
    <p:sldId id="3505" r:id="rId4"/>
    <p:sldId id="3456" r:id="rId5"/>
    <p:sldId id="499" r:id="rId6"/>
    <p:sldId id="388" r:id="rId7"/>
    <p:sldId id="468" r:id="rId8"/>
    <p:sldId id="3444" r:id="rId9"/>
    <p:sldId id="3237" r:id="rId10"/>
    <p:sldId id="3478" r:id="rId11"/>
    <p:sldId id="3471" r:id="rId12"/>
    <p:sldId id="3507" r:id="rId13"/>
    <p:sldId id="3457" r:id="rId14"/>
    <p:sldId id="3458" r:id="rId15"/>
    <p:sldId id="3402" r:id="rId16"/>
    <p:sldId id="3479" r:id="rId17"/>
    <p:sldId id="3485" r:id="rId18"/>
    <p:sldId id="3483" r:id="rId19"/>
    <p:sldId id="3484" r:id="rId20"/>
    <p:sldId id="3482" r:id="rId21"/>
    <p:sldId id="569" r:id="rId22"/>
    <p:sldId id="3486" r:id="rId23"/>
    <p:sldId id="567" r:id="rId24"/>
    <p:sldId id="3445" r:id="rId25"/>
    <p:sldId id="3446" r:id="rId26"/>
    <p:sldId id="3447" r:id="rId27"/>
    <p:sldId id="347" r:id="rId28"/>
    <p:sldId id="3489" r:id="rId29"/>
    <p:sldId id="3501" r:id="rId30"/>
    <p:sldId id="3487" r:id="rId31"/>
    <p:sldId id="573" r:id="rId32"/>
    <p:sldId id="3503" r:id="rId33"/>
    <p:sldId id="3497" r:id="rId34"/>
    <p:sldId id="3488" r:id="rId35"/>
    <p:sldId id="3500" r:id="rId36"/>
    <p:sldId id="3504" r:id="rId37"/>
    <p:sldId id="349" r:id="rId38"/>
    <p:sldId id="3448" r:id="rId39"/>
    <p:sldId id="533" r:id="rId40"/>
    <p:sldId id="3475" r:id="rId41"/>
    <p:sldId id="3473" r:id="rId42"/>
    <p:sldId id="575" r:id="rId43"/>
    <p:sldId id="3493" r:id="rId44"/>
    <p:sldId id="3491" r:id="rId45"/>
    <p:sldId id="3502" r:id="rId46"/>
    <p:sldId id="576" r:id="rId47"/>
    <p:sldId id="3506" r:id="rId48"/>
    <p:sldId id="3490" r:id="rId49"/>
    <p:sldId id="386" r:id="rId50"/>
    <p:sldId id="580" r:id="rId5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4F"/>
    <a:srgbClr val="E0B6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40452" autoAdjust="0"/>
  </p:normalViewPr>
  <p:slideViewPr>
    <p:cSldViewPr snapToGrid="0">
      <p:cViewPr>
        <p:scale>
          <a:sx n="40" d="100"/>
          <a:sy n="40" d="100"/>
        </p:scale>
        <p:origin x="345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ADFB66-24B2-41BD-AEE0-EE40639326E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da-DK"/>
        </a:p>
      </dgm:t>
    </dgm:pt>
    <dgm:pt modelId="{BA4EEB87-9EF1-4410-92E4-ADE05D9234EF}">
      <dgm:prSet phldrT="[Tekst]"/>
      <dgm:spPr/>
      <dgm:t>
        <a:bodyPr/>
        <a:lstStyle/>
        <a:p>
          <a:r>
            <a:rPr lang="da-DK" dirty="0"/>
            <a:t>Kl.08:15</a:t>
          </a:r>
        </a:p>
      </dgm:t>
    </dgm:pt>
    <dgm:pt modelId="{EA6B3E6E-B6F5-40B3-9EA4-4FC5812163FE}" type="parTrans" cxnId="{5575BA8C-76CF-45AC-96F3-50DD79646440}">
      <dgm:prSet/>
      <dgm:spPr/>
      <dgm:t>
        <a:bodyPr/>
        <a:lstStyle/>
        <a:p>
          <a:endParaRPr lang="da-DK"/>
        </a:p>
      </dgm:t>
    </dgm:pt>
    <dgm:pt modelId="{B19FE8D1-46E8-4A48-98FD-A8AE4DC16D85}" type="sibTrans" cxnId="{5575BA8C-76CF-45AC-96F3-50DD79646440}">
      <dgm:prSet/>
      <dgm:spPr/>
      <dgm:t>
        <a:bodyPr/>
        <a:lstStyle/>
        <a:p>
          <a:endParaRPr lang="da-DK"/>
        </a:p>
      </dgm:t>
    </dgm:pt>
    <dgm:pt modelId="{7A047775-832A-4DB5-B211-918BFE3AFCA2}">
      <dgm:prSet phldrT="[Tekst]"/>
      <dgm:spPr/>
      <dgm:t>
        <a:bodyPr/>
        <a:lstStyle/>
        <a:p>
          <a:r>
            <a:rPr lang="da-DK" i="0" dirty="0"/>
            <a:t>1</a:t>
          </a:r>
        </a:p>
      </dgm:t>
    </dgm:pt>
    <dgm:pt modelId="{41F24CF2-1553-4FDC-946E-FA267C73DAF3}" type="parTrans" cxnId="{995F93FD-AE8F-4E57-87B0-8CDDCB0CA488}">
      <dgm:prSet/>
      <dgm:spPr/>
      <dgm:t>
        <a:bodyPr/>
        <a:lstStyle/>
        <a:p>
          <a:endParaRPr lang="da-DK"/>
        </a:p>
      </dgm:t>
    </dgm:pt>
    <dgm:pt modelId="{0326A5ED-95E2-4833-9100-8D0DA5F0E5F2}" type="sibTrans" cxnId="{995F93FD-AE8F-4E57-87B0-8CDDCB0CA488}">
      <dgm:prSet/>
      <dgm:spPr/>
      <dgm:t>
        <a:bodyPr/>
        <a:lstStyle/>
        <a:p>
          <a:endParaRPr lang="da-DK"/>
        </a:p>
      </dgm:t>
    </dgm:pt>
    <dgm:pt modelId="{AB4C82C6-D3BC-4ACB-9E0E-E6F55B1615C8}">
      <dgm:prSet phldrT="[Tekst]"/>
      <dgm:spPr>
        <a:solidFill>
          <a:srgbClr val="D0D8E8">
            <a:alpha val="90000"/>
          </a:srgbClr>
        </a:solidFill>
      </dgm:spPr>
      <dgm:t>
        <a:bodyPr/>
        <a:lstStyle/>
        <a:p>
          <a:r>
            <a:rPr lang="da-DK" i="0" dirty="0"/>
            <a:t>2</a:t>
          </a:r>
        </a:p>
      </dgm:t>
    </dgm:pt>
    <dgm:pt modelId="{58D8E014-46EF-4F21-9C88-15BAFEC01218}" type="parTrans" cxnId="{177F3D40-013A-459B-8F2D-0D7FE43463D8}">
      <dgm:prSet/>
      <dgm:spPr/>
      <dgm:t>
        <a:bodyPr/>
        <a:lstStyle/>
        <a:p>
          <a:endParaRPr lang="da-DK"/>
        </a:p>
      </dgm:t>
    </dgm:pt>
    <dgm:pt modelId="{BD574D57-85F0-4E87-A7DA-AFF028B9ECC7}" type="sibTrans" cxnId="{177F3D40-013A-459B-8F2D-0D7FE43463D8}">
      <dgm:prSet/>
      <dgm:spPr/>
      <dgm:t>
        <a:bodyPr/>
        <a:lstStyle/>
        <a:p>
          <a:endParaRPr lang="da-DK"/>
        </a:p>
      </dgm:t>
    </dgm:pt>
    <dgm:pt modelId="{831BFF59-B0C2-4058-B674-B38ACD1825C1}">
      <dgm:prSet phldrT="[Tekst]"/>
      <dgm:spPr>
        <a:solidFill>
          <a:schemeClr val="accent1"/>
        </a:solidFill>
      </dgm:spPr>
      <dgm:t>
        <a:bodyPr/>
        <a:lstStyle/>
        <a:p>
          <a:r>
            <a:rPr lang="da-DK" dirty="0"/>
            <a:t>Kl.09:00</a:t>
          </a:r>
        </a:p>
      </dgm:t>
    </dgm:pt>
    <dgm:pt modelId="{7BA2A5C6-329C-4C8A-B4F2-596A54B573FA}" type="parTrans" cxnId="{288F7C42-ADB6-42C8-AB7C-68F7A7999A2D}">
      <dgm:prSet/>
      <dgm:spPr/>
      <dgm:t>
        <a:bodyPr/>
        <a:lstStyle/>
        <a:p>
          <a:endParaRPr lang="da-DK"/>
        </a:p>
      </dgm:t>
    </dgm:pt>
    <dgm:pt modelId="{CDD7E8D5-BE73-4992-96CF-A0E22655B580}" type="sibTrans" cxnId="{288F7C42-ADB6-42C8-AB7C-68F7A7999A2D}">
      <dgm:prSet/>
      <dgm:spPr/>
      <dgm:t>
        <a:bodyPr/>
        <a:lstStyle/>
        <a:p>
          <a:endParaRPr lang="da-DK"/>
        </a:p>
      </dgm:t>
    </dgm:pt>
    <dgm:pt modelId="{6AA2E522-809A-4317-90F7-EFE7B416D385}">
      <dgm:prSet phldrT="[Tekst]"/>
      <dgm:spPr>
        <a:solidFill>
          <a:schemeClr val="accent1"/>
        </a:solidFill>
      </dgm:spPr>
      <dgm:t>
        <a:bodyPr/>
        <a:lstStyle/>
        <a:p>
          <a:r>
            <a:rPr lang="da-DK" dirty="0"/>
            <a:t>Kl.11:00</a:t>
          </a:r>
        </a:p>
      </dgm:t>
    </dgm:pt>
    <dgm:pt modelId="{7551A92A-EB5E-4037-BFF6-AC0EF4BA2E94}" type="parTrans" cxnId="{9211092A-F000-4040-A194-9EA639727512}">
      <dgm:prSet/>
      <dgm:spPr/>
      <dgm:t>
        <a:bodyPr/>
        <a:lstStyle/>
        <a:p>
          <a:endParaRPr lang="da-DK"/>
        </a:p>
      </dgm:t>
    </dgm:pt>
    <dgm:pt modelId="{A778CDA8-A49B-4BD1-920B-B1BD7538AEBE}" type="sibTrans" cxnId="{9211092A-F000-4040-A194-9EA639727512}">
      <dgm:prSet/>
      <dgm:spPr/>
      <dgm:t>
        <a:bodyPr/>
        <a:lstStyle/>
        <a:p>
          <a:endParaRPr lang="da-DK"/>
        </a:p>
      </dgm:t>
    </dgm:pt>
    <dgm:pt modelId="{2581C757-7613-4195-93CE-72033D7A2220}">
      <dgm:prSet phldrT="[Tekst]"/>
      <dgm:spPr>
        <a:solidFill>
          <a:srgbClr val="D0D8E8">
            <a:alpha val="89804"/>
          </a:srgbClr>
        </a:solidFill>
      </dgm:spPr>
      <dgm:t>
        <a:bodyPr/>
        <a:lstStyle/>
        <a:p>
          <a:r>
            <a:rPr lang="da-DK" i="0" dirty="0"/>
            <a:t>3</a:t>
          </a:r>
        </a:p>
      </dgm:t>
    </dgm:pt>
    <dgm:pt modelId="{7E9AF6DE-3C5A-46E4-AF43-A792EEEB0466}" type="parTrans" cxnId="{A6027C80-7858-402C-913A-0DB9E61A32BA}">
      <dgm:prSet/>
      <dgm:spPr/>
      <dgm:t>
        <a:bodyPr/>
        <a:lstStyle/>
        <a:p>
          <a:endParaRPr lang="da-DK"/>
        </a:p>
      </dgm:t>
    </dgm:pt>
    <dgm:pt modelId="{3BB4A85E-4997-4A95-8707-B6639DEE0B73}" type="sibTrans" cxnId="{A6027C80-7858-402C-913A-0DB9E61A32BA}">
      <dgm:prSet/>
      <dgm:spPr/>
      <dgm:t>
        <a:bodyPr/>
        <a:lstStyle/>
        <a:p>
          <a:endParaRPr lang="da-DK"/>
        </a:p>
      </dgm:t>
    </dgm:pt>
    <dgm:pt modelId="{C89D4AD5-7628-459F-82CB-3A96ECFBBD1F}">
      <dgm:prSet phldrT="[Tekst]"/>
      <dgm:spPr>
        <a:solidFill>
          <a:schemeClr val="accent1"/>
        </a:solidFill>
      </dgm:spPr>
      <dgm:t>
        <a:bodyPr/>
        <a:lstStyle/>
        <a:p>
          <a:r>
            <a:rPr lang="da-DK" dirty="0"/>
            <a:t>Kl.12:30</a:t>
          </a:r>
        </a:p>
      </dgm:t>
    </dgm:pt>
    <dgm:pt modelId="{1A5F7800-0757-4243-9F21-9B664114E885}" type="parTrans" cxnId="{ADC2DEC8-D68F-4CB4-823A-F06FDF5BBC89}">
      <dgm:prSet/>
      <dgm:spPr/>
      <dgm:t>
        <a:bodyPr/>
        <a:lstStyle/>
        <a:p>
          <a:endParaRPr lang="da-DK"/>
        </a:p>
      </dgm:t>
    </dgm:pt>
    <dgm:pt modelId="{C4AD88FD-6AAA-4A31-958E-66BFAA41B53E}" type="sibTrans" cxnId="{ADC2DEC8-D68F-4CB4-823A-F06FDF5BBC89}">
      <dgm:prSet/>
      <dgm:spPr/>
      <dgm:t>
        <a:bodyPr/>
        <a:lstStyle/>
        <a:p>
          <a:endParaRPr lang="da-DK"/>
        </a:p>
      </dgm:t>
    </dgm:pt>
    <dgm:pt modelId="{C4B02162-B758-479E-AABA-DBD281114408}">
      <dgm:prSet phldrT="[Tekst]"/>
      <dgm:spPr/>
      <dgm:t>
        <a:bodyPr/>
        <a:lstStyle/>
        <a:p>
          <a:r>
            <a:rPr lang="da-DK" i="0" dirty="0"/>
            <a:t>4</a:t>
          </a:r>
        </a:p>
      </dgm:t>
    </dgm:pt>
    <dgm:pt modelId="{F837AC0C-8A82-4459-A607-897C48CAC049}" type="parTrans" cxnId="{EF05AD14-B20F-4C58-802C-9335FE67D52B}">
      <dgm:prSet/>
      <dgm:spPr/>
      <dgm:t>
        <a:bodyPr/>
        <a:lstStyle/>
        <a:p>
          <a:endParaRPr lang="da-DK"/>
        </a:p>
      </dgm:t>
    </dgm:pt>
    <dgm:pt modelId="{6991FC79-82DF-4EE9-8AF5-ED8DF27C2BDB}" type="sibTrans" cxnId="{EF05AD14-B20F-4C58-802C-9335FE67D52B}">
      <dgm:prSet/>
      <dgm:spPr/>
      <dgm:t>
        <a:bodyPr/>
        <a:lstStyle/>
        <a:p>
          <a:endParaRPr lang="da-DK"/>
        </a:p>
      </dgm:t>
    </dgm:pt>
    <dgm:pt modelId="{FFA41E3D-83D8-4871-8C15-685CAF887886}">
      <dgm:prSet phldrT="[Tekst]"/>
      <dgm:spPr>
        <a:solidFill>
          <a:schemeClr val="accent1"/>
        </a:solidFill>
      </dgm:spPr>
      <dgm:t>
        <a:bodyPr/>
        <a:lstStyle/>
        <a:p>
          <a:r>
            <a:rPr lang="da-DK" dirty="0"/>
            <a:t>Kl.13:30</a:t>
          </a:r>
        </a:p>
      </dgm:t>
    </dgm:pt>
    <dgm:pt modelId="{8AFE4BFD-541E-4417-BF88-BE57D2D64716}" type="parTrans" cxnId="{2FECF3E9-65B6-4816-994E-8049F216BDEB}">
      <dgm:prSet/>
      <dgm:spPr/>
      <dgm:t>
        <a:bodyPr/>
        <a:lstStyle/>
        <a:p>
          <a:endParaRPr lang="da-DK"/>
        </a:p>
      </dgm:t>
    </dgm:pt>
    <dgm:pt modelId="{1D904D86-68BF-4F81-A553-C048E3706FCC}" type="sibTrans" cxnId="{2FECF3E9-65B6-4816-994E-8049F216BDEB}">
      <dgm:prSet/>
      <dgm:spPr/>
      <dgm:t>
        <a:bodyPr/>
        <a:lstStyle/>
        <a:p>
          <a:endParaRPr lang="da-DK"/>
        </a:p>
      </dgm:t>
    </dgm:pt>
    <dgm:pt modelId="{FE32E456-C10A-473D-A2D5-DC04CD4F97C8}">
      <dgm:prSet phldrT="[Tekst]"/>
      <dgm:spPr/>
      <dgm:t>
        <a:bodyPr/>
        <a:lstStyle/>
        <a:p>
          <a:r>
            <a:rPr lang="da-DK" i="0" dirty="0"/>
            <a:t>5</a:t>
          </a:r>
        </a:p>
      </dgm:t>
    </dgm:pt>
    <dgm:pt modelId="{46778636-EB53-46D5-B1A6-1A0C75A401D0}" type="parTrans" cxnId="{4FDA2EE3-060B-4B8D-A1AD-A80986B57D96}">
      <dgm:prSet/>
      <dgm:spPr/>
      <dgm:t>
        <a:bodyPr/>
        <a:lstStyle/>
        <a:p>
          <a:endParaRPr lang="da-DK"/>
        </a:p>
      </dgm:t>
    </dgm:pt>
    <dgm:pt modelId="{4119FEEC-2969-4B5E-81C0-ACFE53F4A151}" type="sibTrans" cxnId="{4FDA2EE3-060B-4B8D-A1AD-A80986B57D96}">
      <dgm:prSet/>
      <dgm:spPr/>
      <dgm:t>
        <a:bodyPr/>
        <a:lstStyle/>
        <a:p>
          <a:endParaRPr lang="da-DK"/>
        </a:p>
      </dgm:t>
    </dgm:pt>
    <dgm:pt modelId="{671A0443-9199-4F62-AA1E-A824633625F5}">
      <dgm:prSet phldrT="[Tekst]"/>
      <dgm:spPr>
        <a:solidFill>
          <a:schemeClr val="accent1"/>
        </a:solidFill>
      </dgm:spPr>
      <dgm:t>
        <a:bodyPr/>
        <a:lstStyle/>
        <a:p>
          <a:r>
            <a:rPr lang="da-DK" dirty="0"/>
            <a:t>Kl.15:00</a:t>
          </a:r>
        </a:p>
      </dgm:t>
    </dgm:pt>
    <dgm:pt modelId="{E779AE83-C2A9-4F09-BC12-560DA7B8D312}" type="parTrans" cxnId="{277B8FFD-5867-4267-AB67-B069E58D0237}">
      <dgm:prSet/>
      <dgm:spPr/>
      <dgm:t>
        <a:bodyPr/>
        <a:lstStyle/>
        <a:p>
          <a:endParaRPr lang="da-DK"/>
        </a:p>
      </dgm:t>
    </dgm:pt>
    <dgm:pt modelId="{7023B885-A6E9-41A6-B2B5-DEB0020F939C}" type="sibTrans" cxnId="{277B8FFD-5867-4267-AB67-B069E58D0237}">
      <dgm:prSet/>
      <dgm:spPr/>
      <dgm:t>
        <a:bodyPr/>
        <a:lstStyle/>
        <a:p>
          <a:endParaRPr lang="da-DK"/>
        </a:p>
      </dgm:t>
    </dgm:pt>
    <dgm:pt modelId="{74DFDEFA-0F6D-40C3-A09C-8EDC47A038D0}">
      <dgm:prSet phldrT="[Tekst]"/>
      <dgm:spPr/>
      <dgm:t>
        <a:bodyPr/>
        <a:lstStyle/>
        <a:p>
          <a:r>
            <a:rPr lang="da-DK" i="0" dirty="0"/>
            <a:t>6</a:t>
          </a:r>
        </a:p>
      </dgm:t>
    </dgm:pt>
    <dgm:pt modelId="{E316A9A4-A286-4C0E-907C-BF7B6348D0BE}" type="parTrans" cxnId="{0F158B25-F9F4-4F41-820C-7A70BDA157B6}">
      <dgm:prSet/>
      <dgm:spPr/>
      <dgm:t>
        <a:bodyPr/>
        <a:lstStyle/>
        <a:p>
          <a:endParaRPr lang="da-DK"/>
        </a:p>
      </dgm:t>
    </dgm:pt>
    <dgm:pt modelId="{8668954E-3DE3-469A-847D-4E3448E7FE2A}" type="sibTrans" cxnId="{0F158B25-F9F4-4F41-820C-7A70BDA157B6}">
      <dgm:prSet/>
      <dgm:spPr/>
      <dgm:t>
        <a:bodyPr/>
        <a:lstStyle/>
        <a:p>
          <a:endParaRPr lang="da-DK"/>
        </a:p>
      </dgm:t>
    </dgm:pt>
    <dgm:pt modelId="{60DA2E47-1759-49B7-A49A-330D91A254AD}">
      <dgm:prSet phldrT="[Tekst]"/>
      <dgm:spPr/>
      <dgm:t>
        <a:bodyPr/>
        <a:lstStyle/>
        <a:p>
          <a:r>
            <a:rPr lang="da-DK" dirty="0"/>
            <a:t>Kl.15:15</a:t>
          </a:r>
        </a:p>
      </dgm:t>
    </dgm:pt>
    <dgm:pt modelId="{DA8DFE8A-080E-4C8F-9018-78892875E827}" type="parTrans" cxnId="{8E40B45D-6CBD-42E4-9623-3983A483AD66}">
      <dgm:prSet/>
      <dgm:spPr/>
      <dgm:t>
        <a:bodyPr/>
        <a:lstStyle/>
        <a:p>
          <a:endParaRPr lang="da-DK"/>
        </a:p>
      </dgm:t>
    </dgm:pt>
    <dgm:pt modelId="{8445141B-41D6-4650-9A0B-D4E2C5FF3DAD}" type="sibTrans" cxnId="{8E40B45D-6CBD-42E4-9623-3983A483AD66}">
      <dgm:prSet/>
      <dgm:spPr/>
      <dgm:t>
        <a:bodyPr/>
        <a:lstStyle/>
        <a:p>
          <a:endParaRPr lang="da-DK"/>
        </a:p>
      </dgm:t>
    </dgm:pt>
    <dgm:pt modelId="{DB7A80D6-5811-4D73-8654-0E7EFC0D7AEB}">
      <dgm:prSet phldrT="[Tekst]"/>
      <dgm:spPr/>
      <dgm:t>
        <a:bodyPr/>
        <a:lstStyle/>
        <a:p>
          <a:r>
            <a:rPr lang="da-DK" i="0" dirty="0"/>
            <a:t>7</a:t>
          </a:r>
        </a:p>
      </dgm:t>
    </dgm:pt>
    <dgm:pt modelId="{6199C5A3-BCEC-4DE1-B70F-F39D58E2725C}" type="parTrans" cxnId="{87474BA3-C4FC-4A57-A4C3-16A03CBB1704}">
      <dgm:prSet/>
      <dgm:spPr/>
      <dgm:t>
        <a:bodyPr/>
        <a:lstStyle/>
        <a:p>
          <a:endParaRPr lang="da-DK"/>
        </a:p>
      </dgm:t>
    </dgm:pt>
    <dgm:pt modelId="{49D2C78B-E9C1-4493-B8CA-56EE6373B5D7}" type="sibTrans" cxnId="{87474BA3-C4FC-4A57-A4C3-16A03CBB1704}">
      <dgm:prSet/>
      <dgm:spPr/>
      <dgm:t>
        <a:bodyPr/>
        <a:lstStyle/>
        <a:p>
          <a:endParaRPr lang="da-DK"/>
        </a:p>
      </dgm:t>
    </dgm:pt>
    <dgm:pt modelId="{5DE5AF3B-F55D-4799-98B9-3F867E536B7C}">
      <dgm:prSet phldrT="[Tekst]"/>
      <dgm:spPr>
        <a:solidFill>
          <a:schemeClr val="accent1"/>
        </a:solidFill>
      </dgm:spPr>
      <dgm:t>
        <a:bodyPr/>
        <a:lstStyle/>
        <a:p>
          <a:r>
            <a:rPr lang="da-DK" dirty="0"/>
            <a:t>Kl.17:00</a:t>
          </a:r>
        </a:p>
      </dgm:t>
    </dgm:pt>
    <dgm:pt modelId="{2DBD10B7-15C3-4CC1-B189-DACE761C4C39}" type="parTrans" cxnId="{EBB64985-EB57-4098-B1E3-70D3C4CF7A62}">
      <dgm:prSet/>
      <dgm:spPr/>
      <dgm:t>
        <a:bodyPr/>
        <a:lstStyle/>
        <a:p>
          <a:endParaRPr lang="da-DK"/>
        </a:p>
      </dgm:t>
    </dgm:pt>
    <dgm:pt modelId="{793FE263-4C73-4FB5-BB46-AFD681333F71}" type="sibTrans" cxnId="{EBB64985-EB57-4098-B1E3-70D3C4CF7A62}">
      <dgm:prSet/>
      <dgm:spPr/>
      <dgm:t>
        <a:bodyPr/>
        <a:lstStyle/>
        <a:p>
          <a:endParaRPr lang="da-DK"/>
        </a:p>
      </dgm:t>
    </dgm:pt>
    <dgm:pt modelId="{DED8FBFC-E64D-4DC0-A42E-A2C491979E4C}">
      <dgm:prSet phldrT="[Tekst]"/>
      <dgm:spPr/>
      <dgm:t>
        <a:bodyPr/>
        <a:lstStyle/>
        <a:p>
          <a:r>
            <a:rPr lang="da-DK" i="0" dirty="0"/>
            <a:t>8</a:t>
          </a:r>
        </a:p>
      </dgm:t>
    </dgm:pt>
    <dgm:pt modelId="{A19E6599-3A07-4E18-8DDF-D5CAF2C75F93}" type="parTrans" cxnId="{47F9B087-4BE0-43E8-A6FF-FF0A94318D6C}">
      <dgm:prSet/>
      <dgm:spPr/>
      <dgm:t>
        <a:bodyPr/>
        <a:lstStyle/>
        <a:p>
          <a:endParaRPr lang="da-DK"/>
        </a:p>
      </dgm:t>
    </dgm:pt>
    <dgm:pt modelId="{3ED0A5FB-6354-429D-857F-0CB8FB3C3A9C}" type="sibTrans" cxnId="{47F9B087-4BE0-43E8-A6FF-FF0A94318D6C}">
      <dgm:prSet/>
      <dgm:spPr/>
      <dgm:t>
        <a:bodyPr/>
        <a:lstStyle/>
        <a:p>
          <a:endParaRPr lang="da-DK"/>
        </a:p>
      </dgm:t>
    </dgm:pt>
    <dgm:pt modelId="{0D506FA8-7B1D-46F6-9DCB-B88EB9F59C3F}" type="pres">
      <dgm:prSet presAssocID="{7AADFB66-24B2-41BD-AEE0-EE40639326ED}" presName="Name0" presStyleCnt="0">
        <dgm:presLayoutVars>
          <dgm:dir/>
          <dgm:animLvl val="lvl"/>
          <dgm:resizeHandles val="exact"/>
        </dgm:presLayoutVars>
      </dgm:prSet>
      <dgm:spPr/>
    </dgm:pt>
    <dgm:pt modelId="{51C524F6-A0A5-43EF-902E-757265FA9F84}" type="pres">
      <dgm:prSet presAssocID="{BA4EEB87-9EF1-4410-92E4-ADE05D9234EF}" presName="linNode" presStyleCnt="0"/>
      <dgm:spPr/>
    </dgm:pt>
    <dgm:pt modelId="{F401A83B-F2FA-43C4-B952-C81465A628A3}" type="pres">
      <dgm:prSet presAssocID="{BA4EEB87-9EF1-4410-92E4-ADE05D9234EF}" presName="parentText" presStyleLbl="node1" presStyleIdx="0" presStyleCnt="8">
        <dgm:presLayoutVars>
          <dgm:chMax val="1"/>
          <dgm:bulletEnabled val="1"/>
        </dgm:presLayoutVars>
      </dgm:prSet>
      <dgm:spPr/>
    </dgm:pt>
    <dgm:pt modelId="{B60B71E7-6ED0-4173-BD40-09BA36B214D7}" type="pres">
      <dgm:prSet presAssocID="{BA4EEB87-9EF1-4410-92E4-ADE05D9234EF}" presName="descendantText" presStyleLbl="alignAccFollowNode1" presStyleIdx="0" presStyleCnt="8">
        <dgm:presLayoutVars>
          <dgm:bulletEnabled val="1"/>
        </dgm:presLayoutVars>
      </dgm:prSet>
      <dgm:spPr/>
    </dgm:pt>
    <dgm:pt modelId="{8E5BF5E1-E4C2-48F8-ADFA-E642D1991486}" type="pres">
      <dgm:prSet presAssocID="{B19FE8D1-46E8-4A48-98FD-A8AE4DC16D85}" presName="sp" presStyleCnt="0"/>
      <dgm:spPr/>
    </dgm:pt>
    <dgm:pt modelId="{5256ACF8-ABAD-4620-AB83-5564A47C6322}" type="pres">
      <dgm:prSet presAssocID="{831BFF59-B0C2-4058-B674-B38ACD1825C1}" presName="linNode" presStyleCnt="0"/>
      <dgm:spPr/>
    </dgm:pt>
    <dgm:pt modelId="{646F7E0D-B47C-4BD8-927E-B84C822534B5}" type="pres">
      <dgm:prSet presAssocID="{831BFF59-B0C2-4058-B674-B38ACD1825C1}" presName="parentText" presStyleLbl="node1" presStyleIdx="1" presStyleCnt="8">
        <dgm:presLayoutVars>
          <dgm:chMax val="1"/>
          <dgm:bulletEnabled val="1"/>
        </dgm:presLayoutVars>
      </dgm:prSet>
      <dgm:spPr/>
    </dgm:pt>
    <dgm:pt modelId="{2FE624B1-E7D1-4FF4-90FB-12B85B974554}" type="pres">
      <dgm:prSet presAssocID="{831BFF59-B0C2-4058-B674-B38ACD1825C1}" presName="descendantText" presStyleLbl="alignAccFollowNode1" presStyleIdx="1" presStyleCnt="8">
        <dgm:presLayoutVars>
          <dgm:bulletEnabled val="1"/>
        </dgm:presLayoutVars>
      </dgm:prSet>
      <dgm:spPr/>
    </dgm:pt>
    <dgm:pt modelId="{9C4BBEBE-E150-487D-BA8B-6320EFB51AEE}" type="pres">
      <dgm:prSet presAssocID="{CDD7E8D5-BE73-4992-96CF-A0E22655B580}" presName="sp" presStyleCnt="0"/>
      <dgm:spPr/>
    </dgm:pt>
    <dgm:pt modelId="{2B3ACD04-04E9-4953-BFEF-2E345A144138}" type="pres">
      <dgm:prSet presAssocID="{6AA2E522-809A-4317-90F7-EFE7B416D385}" presName="linNode" presStyleCnt="0"/>
      <dgm:spPr/>
    </dgm:pt>
    <dgm:pt modelId="{00F5DD78-B996-4D1B-9922-B86BBD1F2781}" type="pres">
      <dgm:prSet presAssocID="{6AA2E522-809A-4317-90F7-EFE7B416D385}" presName="parentText" presStyleLbl="node1" presStyleIdx="2" presStyleCnt="8">
        <dgm:presLayoutVars>
          <dgm:chMax val="1"/>
          <dgm:bulletEnabled val="1"/>
        </dgm:presLayoutVars>
      </dgm:prSet>
      <dgm:spPr/>
    </dgm:pt>
    <dgm:pt modelId="{1934D819-3D69-40BA-B228-5CA618692B22}" type="pres">
      <dgm:prSet presAssocID="{6AA2E522-809A-4317-90F7-EFE7B416D385}" presName="descendantText" presStyleLbl="alignAccFollowNode1" presStyleIdx="2" presStyleCnt="8">
        <dgm:presLayoutVars>
          <dgm:bulletEnabled val="1"/>
        </dgm:presLayoutVars>
      </dgm:prSet>
      <dgm:spPr/>
    </dgm:pt>
    <dgm:pt modelId="{AAB7AA12-F653-4D44-B8D6-4596351994D2}" type="pres">
      <dgm:prSet presAssocID="{A778CDA8-A49B-4BD1-920B-B1BD7538AEBE}" presName="sp" presStyleCnt="0"/>
      <dgm:spPr/>
    </dgm:pt>
    <dgm:pt modelId="{5374F3FC-4F1D-446C-8C7E-EE26E4DA1A80}" type="pres">
      <dgm:prSet presAssocID="{C89D4AD5-7628-459F-82CB-3A96ECFBBD1F}" presName="linNode" presStyleCnt="0"/>
      <dgm:spPr/>
    </dgm:pt>
    <dgm:pt modelId="{11FED765-C396-4CB1-B1C3-250EB93D0E27}" type="pres">
      <dgm:prSet presAssocID="{C89D4AD5-7628-459F-82CB-3A96ECFBBD1F}" presName="parentText" presStyleLbl="node1" presStyleIdx="3" presStyleCnt="8">
        <dgm:presLayoutVars>
          <dgm:chMax val="1"/>
          <dgm:bulletEnabled val="1"/>
        </dgm:presLayoutVars>
      </dgm:prSet>
      <dgm:spPr/>
    </dgm:pt>
    <dgm:pt modelId="{466E022C-72FA-407A-893A-8EE2DD6675EC}" type="pres">
      <dgm:prSet presAssocID="{C89D4AD5-7628-459F-82CB-3A96ECFBBD1F}" presName="descendantText" presStyleLbl="alignAccFollowNode1" presStyleIdx="3" presStyleCnt="8">
        <dgm:presLayoutVars>
          <dgm:bulletEnabled val="1"/>
        </dgm:presLayoutVars>
      </dgm:prSet>
      <dgm:spPr/>
    </dgm:pt>
    <dgm:pt modelId="{75713412-0F27-4F85-8836-059C4E454156}" type="pres">
      <dgm:prSet presAssocID="{C4AD88FD-6AAA-4A31-958E-66BFAA41B53E}" presName="sp" presStyleCnt="0"/>
      <dgm:spPr/>
    </dgm:pt>
    <dgm:pt modelId="{3F4BABF6-5266-4BCA-8E24-1434CD08E2AB}" type="pres">
      <dgm:prSet presAssocID="{FFA41E3D-83D8-4871-8C15-685CAF887886}" presName="linNode" presStyleCnt="0"/>
      <dgm:spPr/>
    </dgm:pt>
    <dgm:pt modelId="{0BC53273-D5EC-4604-9944-820A54695A30}" type="pres">
      <dgm:prSet presAssocID="{FFA41E3D-83D8-4871-8C15-685CAF887886}" presName="parentText" presStyleLbl="node1" presStyleIdx="4" presStyleCnt="8">
        <dgm:presLayoutVars>
          <dgm:chMax val="1"/>
          <dgm:bulletEnabled val="1"/>
        </dgm:presLayoutVars>
      </dgm:prSet>
      <dgm:spPr/>
    </dgm:pt>
    <dgm:pt modelId="{C9EDB28A-079D-4234-B093-6A3C7D394FB7}" type="pres">
      <dgm:prSet presAssocID="{FFA41E3D-83D8-4871-8C15-685CAF887886}" presName="descendantText" presStyleLbl="alignAccFollowNode1" presStyleIdx="4" presStyleCnt="8">
        <dgm:presLayoutVars>
          <dgm:bulletEnabled val="1"/>
        </dgm:presLayoutVars>
      </dgm:prSet>
      <dgm:spPr/>
    </dgm:pt>
    <dgm:pt modelId="{1B4D9656-518E-4241-A192-317E46B4FFF5}" type="pres">
      <dgm:prSet presAssocID="{1D904D86-68BF-4F81-A553-C048E3706FCC}" presName="sp" presStyleCnt="0"/>
      <dgm:spPr/>
    </dgm:pt>
    <dgm:pt modelId="{64876B1D-6DCF-40D0-9F90-714891ECBFAC}" type="pres">
      <dgm:prSet presAssocID="{671A0443-9199-4F62-AA1E-A824633625F5}" presName="linNode" presStyleCnt="0"/>
      <dgm:spPr/>
    </dgm:pt>
    <dgm:pt modelId="{C4D41DC2-2D78-4940-A415-70A019B19BE1}" type="pres">
      <dgm:prSet presAssocID="{671A0443-9199-4F62-AA1E-A824633625F5}" presName="parentText" presStyleLbl="node1" presStyleIdx="5" presStyleCnt="8">
        <dgm:presLayoutVars>
          <dgm:chMax val="1"/>
          <dgm:bulletEnabled val="1"/>
        </dgm:presLayoutVars>
      </dgm:prSet>
      <dgm:spPr/>
    </dgm:pt>
    <dgm:pt modelId="{6BE60DC3-0D0E-451E-94EB-71410349672D}" type="pres">
      <dgm:prSet presAssocID="{671A0443-9199-4F62-AA1E-A824633625F5}" presName="descendantText" presStyleLbl="alignAccFollowNode1" presStyleIdx="5" presStyleCnt="8" custLinFactNeighborY="0">
        <dgm:presLayoutVars>
          <dgm:bulletEnabled val="1"/>
        </dgm:presLayoutVars>
      </dgm:prSet>
      <dgm:spPr/>
    </dgm:pt>
    <dgm:pt modelId="{F738BBEA-2C29-4D24-B215-F61079812223}" type="pres">
      <dgm:prSet presAssocID="{7023B885-A6E9-41A6-B2B5-DEB0020F939C}" presName="sp" presStyleCnt="0"/>
      <dgm:spPr/>
    </dgm:pt>
    <dgm:pt modelId="{12C1010C-594F-44E0-86C9-48A85442F735}" type="pres">
      <dgm:prSet presAssocID="{60DA2E47-1759-49B7-A49A-330D91A254AD}" presName="linNode" presStyleCnt="0"/>
      <dgm:spPr/>
    </dgm:pt>
    <dgm:pt modelId="{66508E0D-D1C0-4AC2-95D2-737AF756F18D}" type="pres">
      <dgm:prSet presAssocID="{60DA2E47-1759-49B7-A49A-330D91A254AD}" presName="parentText" presStyleLbl="node1" presStyleIdx="6" presStyleCnt="8">
        <dgm:presLayoutVars>
          <dgm:chMax val="1"/>
          <dgm:bulletEnabled val="1"/>
        </dgm:presLayoutVars>
      </dgm:prSet>
      <dgm:spPr/>
    </dgm:pt>
    <dgm:pt modelId="{6FB23079-9748-4E36-8611-3F7F7449F1EC}" type="pres">
      <dgm:prSet presAssocID="{60DA2E47-1759-49B7-A49A-330D91A254AD}" presName="descendantText" presStyleLbl="alignAccFollowNode1" presStyleIdx="6" presStyleCnt="8">
        <dgm:presLayoutVars>
          <dgm:bulletEnabled val="1"/>
        </dgm:presLayoutVars>
      </dgm:prSet>
      <dgm:spPr/>
    </dgm:pt>
    <dgm:pt modelId="{D703257B-C601-4E00-B537-D487254CF608}" type="pres">
      <dgm:prSet presAssocID="{8445141B-41D6-4650-9A0B-D4E2C5FF3DAD}" presName="sp" presStyleCnt="0"/>
      <dgm:spPr/>
    </dgm:pt>
    <dgm:pt modelId="{36089ACB-7EA2-45F9-B867-C199E1D104B7}" type="pres">
      <dgm:prSet presAssocID="{5DE5AF3B-F55D-4799-98B9-3F867E536B7C}" presName="linNode" presStyleCnt="0"/>
      <dgm:spPr/>
    </dgm:pt>
    <dgm:pt modelId="{A712F64E-B0E4-4E43-8381-AD23FE6155D5}" type="pres">
      <dgm:prSet presAssocID="{5DE5AF3B-F55D-4799-98B9-3F867E536B7C}" presName="parentText" presStyleLbl="node1" presStyleIdx="7" presStyleCnt="8">
        <dgm:presLayoutVars>
          <dgm:chMax val="1"/>
          <dgm:bulletEnabled val="1"/>
        </dgm:presLayoutVars>
      </dgm:prSet>
      <dgm:spPr/>
    </dgm:pt>
    <dgm:pt modelId="{CF02D478-3152-492D-ADCF-DC035E302D7E}" type="pres">
      <dgm:prSet presAssocID="{5DE5AF3B-F55D-4799-98B9-3F867E536B7C}" presName="descendantText" presStyleLbl="alignAccFollowNode1" presStyleIdx="7" presStyleCnt="8">
        <dgm:presLayoutVars>
          <dgm:bulletEnabled val="1"/>
        </dgm:presLayoutVars>
      </dgm:prSet>
      <dgm:spPr/>
    </dgm:pt>
  </dgm:ptLst>
  <dgm:cxnLst>
    <dgm:cxn modelId="{EF05AD14-B20F-4C58-802C-9335FE67D52B}" srcId="{C89D4AD5-7628-459F-82CB-3A96ECFBBD1F}" destId="{C4B02162-B758-479E-AABA-DBD281114408}" srcOrd="0" destOrd="0" parTransId="{F837AC0C-8A82-4459-A607-897C48CAC049}" sibTransId="{6991FC79-82DF-4EE9-8AF5-ED8DF27C2BDB}"/>
    <dgm:cxn modelId="{F995C514-0D63-48A9-A2A5-D7C0A6813019}" type="presOf" srcId="{74DFDEFA-0F6D-40C3-A09C-8EDC47A038D0}" destId="{6BE60DC3-0D0E-451E-94EB-71410349672D}" srcOrd="0" destOrd="0" presId="urn:microsoft.com/office/officeart/2005/8/layout/vList5"/>
    <dgm:cxn modelId="{0F158B25-F9F4-4F41-820C-7A70BDA157B6}" srcId="{671A0443-9199-4F62-AA1E-A824633625F5}" destId="{74DFDEFA-0F6D-40C3-A09C-8EDC47A038D0}" srcOrd="0" destOrd="0" parTransId="{E316A9A4-A286-4C0E-907C-BF7B6348D0BE}" sibTransId="{8668954E-3DE3-469A-847D-4E3448E7FE2A}"/>
    <dgm:cxn modelId="{9211092A-F000-4040-A194-9EA639727512}" srcId="{7AADFB66-24B2-41BD-AEE0-EE40639326ED}" destId="{6AA2E522-809A-4317-90F7-EFE7B416D385}" srcOrd="2" destOrd="0" parTransId="{7551A92A-EB5E-4037-BFF6-AC0EF4BA2E94}" sibTransId="{A778CDA8-A49B-4BD1-920B-B1BD7538AEBE}"/>
    <dgm:cxn modelId="{B488822E-E4F1-4051-8F13-B273FE3B3E17}" type="presOf" srcId="{60DA2E47-1759-49B7-A49A-330D91A254AD}" destId="{66508E0D-D1C0-4AC2-95D2-737AF756F18D}" srcOrd="0" destOrd="0" presId="urn:microsoft.com/office/officeart/2005/8/layout/vList5"/>
    <dgm:cxn modelId="{99A2813B-66B6-4A47-B147-9513AE0F9094}" type="presOf" srcId="{DED8FBFC-E64D-4DC0-A42E-A2C491979E4C}" destId="{CF02D478-3152-492D-ADCF-DC035E302D7E}" srcOrd="0" destOrd="0" presId="urn:microsoft.com/office/officeart/2005/8/layout/vList5"/>
    <dgm:cxn modelId="{177F3D40-013A-459B-8F2D-0D7FE43463D8}" srcId="{831BFF59-B0C2-4058-B674-B38ACD1825C1}" destId="{AB4C82C6-D3BC-4ACB-9E0E-E6F55B1615C8}" srcOrd="0" destOrd="0" parTransId="{58D8E014-46EF-4F21-9C88-15BAFEC01218}" sibTransId="{BD574D57-85F0-4E87-A7DA-AFF028B9ECC7}"/>
    <dgm:cxn modelId="{3E16595C-2885-4DCA-941C-118A8D50B1F3}" type="presOf" srcId="{7A047775-832A-4DB5-B211-918BFE3AFCA2}" destId="{B60B71E7-6ED0-4173-BD40-09BA36B214D7}" srcOrd="0" destOrd="0" presId="urn:microsoft.com/office/officeart/2005/8/layout/vList5"/>
    <dgm:cxn modelId="{1280E75C-87F1-44D8-B9AE-86B18778A3B7}" type="presOf" srcId="{6AA2E522-809A-4317-90F7-EFE7B416D385}" destId="{00F5DD78-B996-4D1B-9922-B86BBD1F2781}" srcOrd="0" destOrd="0" presId="urn:microsoft.com/office/officeart/2005/8/layout/vList5"/>
    <dgm:cxn modelId="{8E40B45D-6CBD-42E4-9623-3983A483AD66}" srcId="{7AADFB66-24B2-41BD-AEE0-EE40639326ED}" destId="{60DA2E47-1759-49B7-A49A-330D91A254AD}" srcOrd="6" destOrd="0" parTransId="{DA8DFE8A-080E-4C8F-9018-78892875E827}" sibTransId="{8445141B-41D6-4650-9A0B-D4E2C5FF3DAD}"/>
    <dgm:cxn modelId="{D81F3C5F-5D07-453B-B76A-FD97AAB59488}" type="presOf" srcId="{BA4EEB87-9EF1-4410-92E4-ADE05D9234EF}" destId="{F401A83B-F2FA-43C4-B952-C81465A628A3}" srcOrd="0" destOrd="0" presId="urn:microsoft.com/office/officeart/2005/8/layout/vList5"/>
    <dgm:cxn modelId="{288F7C42-ADB6-42C8-AB7C-68F7A7999A2D}" srcId="{7AADFB66-24B2-41BD-AEE0-EE40639326ED}" destId="{831BFF59-B0C2-4058-B674-B38ACD1825C1}" srcOrd="1" destOrd="0" parTransId="{7BA2A5C6-329C-4C8A-B4F2-596A54B573FA}" sibTransId="{CDD7E8D5-BE73-4992-96CF-A0E22655B580}"/>
    <dgm:cxn modelId="{83FCEF4E-FF2E-4609-A024-DC82F6D150D2}" type="presOf" srcId="{2581C757-7613-4195-93CE-72033D7A2220}" destId="{1934D819-3D69-40BA-B228-5CA618692B22}" srcOrd="0" destOrd="0" presId="urn:microsoft.com/office/officeart/2005/8/layout/vList5"/>
    <dgm:cxn modelId="{23DC914F-DDB6-4D0E-9E64-7C007506120F}" type="presOf" srcId="{C4B02162-B758-479E-AABA-DBD281114408}" destId="{466E022C-72FA-407A-893A-8EE2DD6675EC}" srcOrd="0" destOrd="0" presId="urn:microsoft.com/office/officeart/2005/8/layout/vList5"/>
    <dgm:cxn modelId="{90C9605A-AA05-44C8-B565-F4AA5591E888}" type="presOf" srcId="{671A0443-9199-4F62-AA1E-A824633625F5}" destId="{C4D41DC2-2D78-4940-A415-70A019B19BE1}" srcOrd="0" destOrd="0" presId="urn:microsoft.com/office/officeart/2005/8/layout/vList5"/>
    <dgm:cxn modelId="{A6027C80-7858-402C-913A-0DB9E61A32BA}" srcId="{6AA2E522-809A-4317-90F7-EFE7B416D385}" destId="{2581C757-7613-4195-93CE-72033D7A2220}" srcOrd="0" destOrd="0" parTransId="{7E9AF6DE-3C5A-46E4-AF43-A792EEEB0466}" sibTransId="{3BB4A85E-4997-4A95-8707-B6639DEE0B73}"/>
    <dgm:cxn modelId="{612ED184-9A92-4D22-A720-1EA8F13E3FD9}" type="presOf" srcId="{7AADFB66-24B2-41BD-AEE0-EE40639326ED}" destId="{0D506FA8-7B1D-46F6-9DCB-B88EB9F59C3F}" srcOrd="0" destOrd="0" presId="urn:microsoft.com/office/officeart/2005/8/layout/vList5"/>
    <dgm:cxn modelId="{EBB64985-EB57-4098-B1E3-70D3C4CF7A62}" srcId="{7AADFB66-24B2-41BD-AEE0-EE40639326ED}" destId="{5DE5AF3B-F55D-4799-98B9-3F867E536B7C}" srcOrd="7" destOrd="0" parTransId="{2DBD10B7-15C3-4CC1-B189-DACE761C4C39}" sibTransId="{793FE263-4C73-4FB5-BB46-AFD681333F71}"/>
    <dgm:cxn modelId="{47F9B087-4BE0-43E8-A6FF-FF0A94318D6C}" srcId="{5DE5AF3B-F55D-4799-98B9-3F867E536B7C}" destId="{DED8FBFC-E64D-4DC0-A42E-A2C491979E4C}" srcOrd="0" destOrd="0" parTransId="{A19E6599-3A07-4E18-8DDF-D5CAF2C75F93}" sibTransId="{3ED0A5FB-6354-429D-857F-0CB8FB3C3A9C}"/>
    <dgm:cxn modelId="{5575BA8C-76CF-45AC-96F3-50DD79646440}" srcId="{7AADFB66-24B2-41BD-AEE0-EE40639326ED}" destId="{BA4EEB87-9EF1-4410-92E4-ADE05D9234EF}" srcOrd="0" destOrd="0" parTransId="{EA6B3E6E-B6F5-40B3-9EA4-4FC5812163FE}" sibTransId="{B19FE8D1-46E8-4A48-98FD-A8AE4DC16D85}"/>
    <dgm:cxn modelId="{EE39028F-98EE-4525-8DDD-169733F1CB7A}" type="presOf" srcId="{DB7A80D6-5811-4D73-8654-0E7EFC0D7AEB}" destId="{6FB23079-9748-4E36-8611-3F7F7449F1EC}" srcOrd="0" destOrd="0" presId="urn:microsoft.com/office/officeart/2005/8/layout/vList5"/>
    <dgm:cxn modelId="{2B885A96-7563-4BE9-A61F-31671C73FC43}" type="presOf" srcId="{5DE5AF3B-F55D-4799-98B9-3F867E536B7C}" destId="{A712F64E-B0E4-4E43-8381-AD23FE6155D5}" srcOrd="0" destOrd="0" presId="urn:microsoft.com/office/officeart/2005/8/layout/vList5"/>
    <dgm:cxn modelId="{87474BA3-C4FC-4A57-A4C3-16A03CBB1704}" srcId="{60DA2E47-1759-49B7-A49A-330D91A254AD}" destId="{DB7A80D6-5811-4D73-8654-0E7EFC0D7AEB}" srcOrd="0" destOrd="0" parTransId="{6199C5A3-BCEC-4DE1-B70F-F39D58E2725C}" sibTransId="{49D2C78B-E9C1-4493-B8CA-56EE6373B5D7}"/>
    <dgm:cxn modelId="{92448FB3-0FB6-4213-BE60-CFFABAFF1DAB}" type="presOf" srcId="{FE32E456-C10A-473D-A2D5-DC04CD4F97C8}" destId="{C9EDB28A-079D-4234-B093-6A3C7D394FB7}" srcOrd="0" destOrd="0" presId="urn:microsoft.com/office/officeart/2005/8/layout/vList5"/>
    <dgm:cxn modelId="{E0F56DC0-1739-4222-80F5-43FD13A1240F}" type="presOf" srcId="{FFA41E3D-83D8-4871-8C15-685CAF887886}" destId="{0BC53273-D5EC-4604-9944-820A54695A30}" srcOrd="0" destOrd="0" presId="urn:microsoft.com/office/officeart/2005/8/layout/vList5"/>
    <dgm:cxn modelId="{D72437C6-1868-47D3-B211-385AEE55CA67}" type="presOf" srcId="{AB4C82C6-D3BC-4ACB-9E0E-E6F55B1615C8}" destId="{2FE624B1-E7D1-4FF4-90FB-12B85B974554}" srcOrd="0" destOrd="0" presId="urn:microsoft.com/office/officeart/2005/8/layout/vList5"/>
    <dgm:cxn modelId="{ADC2DEC8-D68F-4CB4-823A-F06FDF5BBC89}" srcId="{7AADFB66-24B2-41BD-AEE0-EE40639326ED}" destId="{C89D4AD5-7628-459F-82CB-3A96ECFBBD1F}" srcOrd="3" destOrd="0" parTransId="{1A5F7800-0757-4243-9F21-9B664114E885}" sibTransId="{C4AD88FD-6AAA-4A31-958E-66BFAA41B53E}"/>
    <dgm:cxn modelId="{1DE501E2-217A-4747-B882-F329F8C0576F}" type="presOf" srcId="{C89D4AD5-7628-459F-82CB-3A96ECFBBD1F}" destId="{11FED765-C396-4CB1-B1C3-250EB93D0E27}" srcOrd="0" destOrd="0" presId="urn:microsoft.com/office/officeart/2005/8/layout/vList5"/>
    <dgm:cxn modelId="{4FDA2EE3-060B-4B8D-A1AD-A80986B57D96}" srcId="{FFA41E3D-83D8-4871-8C15-685CAF887886}" destId="{FE32E456-C10A-473D-A2D5-DC04CD4F97C8}" srcOrd="0" destOrd="0" parTransId="{46778636-EB53-46D5-B1A6-1A0C75A401D0}" sibTransId="{4119FEEC-2969-4B5E-81C0-ACFE53F4A151}"/>
    <dgm:cxn modelId="{379FA5E3-830F-48D9-8399-62BCEDFD5042}" type="presOf" srcId="{831BFF59-B0C2-4058-B674-B38ACD1825C1}" destId="{646F7E0D-B47C-4BD8-927E-B84C822534B5}" srcOrd="0" destOrd="0" presId="urn:microsoft.com/office/officeart/2005/8/layout/vList5"/>
    <dgm:cxn modelId="{2FECF3E9-65B6-4816-994E-8049F216BDEB}" srcId="{7AADFB66-24B2-41BD-AEE0-EE40639326ED}" destId="{FFA41E3D-83D8-4871-8C15-685CAF887886}" srcOrd="4" destOrd="0" parTransId="{8AFE4BFD-541E-4417-BF88-BE57D2D64716}" sibTransId="{1D904D86-68BF-4F81-A553-C048E3706FCC}"/>
    <dgm:cxn modelId="{277B8FFD-5867-4267-AB67-B069E58D0237}" srcId="{7AADFB66-24B2-41BD-AEE0-EE40639326ED}" destId="{671A0443-9199-4F62-AA1E-A824633625F5}" srcOrd="5" destOrd="0" parTransId="{E779AE83-C2A9-4F09-BC12-560DA7B8D312}" sibTransId="{7023B885-A6E9-41A6-B2B5-DEB0020F939C}"/>
    <dgm:cxn modelId="{995F93FD-AE8F-4E57-87B0-8CDDCB0CA488}" srcId="{BA4EEB87-9EF1-4410-92E4-ADE05D9234EF}" destId="{7A047775-832A-4DB5-B211-918BFE3AFCA2}" srcOrd="0" destOrd="0" parTransId="{41F24CF2-1553-4FDC-946E-FA267C73DAF3}" sibTransId="{0326A5ED-95E2-4833-9100-8D0DA5F0E5F2}"/>
    <dgm:cxn modelId="{590C4F35-B9EC-48B4-BB90-7EA8F3E14A9D}" type="presParOf" srcId="{0D506FA8-7B1D-46F6-9DCB-B88EB9F59C3F}" destId="{51C524F6-A0A5-43EF-902E-757265FA9F84}" srcOrd="0" destOrd="0" presId="urn:microsoft.com/office/officeart/2005/8/layout/vList5"/>
    <dgm:cxn modelId="{1B9BEB71-E813-42CD-AAF8-77A9DE82D228}" type="presParOf" srcId="{51C524F6-A0A5-43EF-902E-757265FA9F84}" destId="{F401A83B-F2FA-43C4-B952-C81465A628A3}" srcOrd="0" destOrd="0" presId="urn:microsoft.com/office/officeart/2005/8/layout/vList5"/>
    <dgm:cxn modelId="{1DCA3A37-730F-4CE4-A95D-1421AD85B0FC}" type="presParOf" srcId="{51C524F6-A0A5-43EF-902E-757265FA9F84}" destId="{B60B71E7-6ED0-4173-BD40-09BA36B214D7}" srcOrd="1" destOrd="0" presId="urn:microsoft.com/office/officeart/2005/8/layout/vList5"/>
    <dgm:cxn modelId="{74AAA828-7804-4853-AF65-B5C4A08EDE93}" type="presParOf" srcId="{0D506FA8-7B1D-46F6-9DCB-B88EB9F59C3F}" destId="{8E5BF5E1-E4C2-48F8-ADFA-E642D1991486}" srcOrd="1" destOrd="0" presId="urn:microsoft.com/office/officeart/2005/8/layout/vList5"/>
    <dgm:cxn modelId="{D3CD11E8-740B-4493-8BBB-C916364B60CE}" type="presParOf" srcId="{0D506FA8-7B1D-46F6-9DCB-B88EB9F59C3F}" destId="{5256ACF8-ABAD-4620-AB83-5564A47C6322}" srcOrd="2" destOrd="0" presId="urn:microsoft.com/office/officeart/2005/8/layout/vList5"/>
    <dgm:cxn modelId="{384D7997-798F-4871-BF14-2B10027FC14A}" type="presParOf" srcId="{5256ACF8-ABAD-4620-AB83-5564A47C6322}" destId="{646F7E0D-B47C-4BD8-927E-B84C822534B5}" srcOrd="0" destOrd="0" presId="urn:microsoft.com/office/officeart/2005/8/layout/vList5"/>
    <dgm:cxn modelId="{5329EDC1-3F37-47B9-8497-961AF20C4519}" type="presParOf" srcId="{5256ACF8-ABAD-4620-AB83-5564A47C6322}" destId="{2FE624B1-E7D1-4FF4-90FB-12B85B974554}" srcOrd="1" destOrd="0" presId="urn:microsoft.com/office/officeart/2005/8/layout/vList5"/>
    <dgm:cxn modelId="{7A9686C2-7265-4B52-9FA5-E7AA64F43035}" type="presParOf" srcId="{0D506FA8-7B1D-46F6-9DCB-B88EB9F59C3F}" destId="{9C4BBEBE-E150-487D-BA8B-6320EFB51AEE}" srcOrd="3" destOrd="0" presId="urn:microsoft.com/office/officeart/2005/8/layout/vList5"/>
    <dgm:cxn modelId="{2E3AFA82-1BA9-4659-9867-1D3CC75C2B99}" type="presParOf" srcId="{0D506FA8-7B1D-46F6-9DCB-B88EB9F59C3F}" destId="{2B3ACD04-04E9-4953-BFEF-2E345A144138}" srcOrd="4" destOrd="0" presId="urn:microsoft.com/office/officeart/2005/8/layout/vList5"/>
    <dgm:cxn modelId="{015CE328-C028-40BD-AA41-5668A444F932}" type="presParOf" srcId="{2B3ACD04-04E9-4953-BFEF-2E345A144138}" destId="{00F5DD78-B996-4D1B-9922-B86BBD1F2781}" srcOrd="0" destOrd="0" presId="urn:microsoft.com/office/officeart/2005/8/layout/vList5"/>
    <dgm:cxn modelId="{C87C578B-FCC7-4B2A-9963-A64DC436FD12}" type="presParOf" srcId="{2B3ACD04-04E9-4953-BFEF-2E345A144138}" destId="{1934D819-3D69-40BA-B228-5CA618692B22}" srcOrd="1" destOrd="0" presId="urn:microsoft.com/office/officeart/2005/8/layout/vList5"/>
    <dgm:cxn modelId="{B75BBF17-DBB8-49A6-8DB0-21636B9F348F}" type="presParOf" srcId="{0D506FA8-7B1D-46F6-9DCB-B88EB9F59C3F}" destId="{AAB7AA12-F653-4D44-B8D6-4596351994D2}" srcOrd="5" destOrd="0" presId="urn:microsoft.com/office/officeart/2005/8/layout/vList5"/>
    <dgm:cxn modelId="{822E59DA-7701-43EA-9409-E5E0B93966D5}" type="presParOf" srcId="{0D506FA8-7B1D-46F6-9DCB-B88EB9F59C3F}" destId="{5374F3FC-4F1D-446C-8C7E-EE26E4DA1A80}" srcOrd="6" destOrd="0" presId="urn:microsoft.com/office/officeart/2005/8/layout/vList5"/>
    <dgm:cxn modelId="{9E229B28-6DA8-4A01-883C-DB4A5D94986B}" type="presParOf" srcId="{5374F3FC-4F1D-446C-8C7E-EE26E4DA1A80}" destId="{11FED765-C396-4CB1-B1C3-250EB93D0E27}" srcOrd="0" destOrd="0" presId="urn:microsoft.com/office/officeart/2005/8/layout/vList5"/>
    <dgm:cxn modelId="{A21DE69C-E03F-4BBC-9DE1-17DBDEC6C1E1}" type="presParOf" srcId="{5374F3FC-4F1D-446C-8C7E-EE26E4DA1A80}" destId="{466E022C-72FA-407A-893A-8EE2DD6675EC}" srcOrd="1" destOrd="0" presId="urn:microsoft.com/office/officeart/2005/8/layout/vList5"/>
    <dgm:cxn modelId="{2A65A4BB-2092-42EF-92AE-029867DDC7CA}" type="presParOf" srcId="{0D506FA8-7B1D-46F6-9DCB-B88EB9F59C3F}" destId="{75713412-0F27-4F85-8836-059C4E454156}" srcOrd="7" destOrd="0" presId="urn:microsoft.com/office/officeart/2005/8/layout/vList5"/>
    <dgm:cxn modelId="{C023AFC3-4CD1-4767-B9EE-A7EE628F1B14}" type="presParOf" srcId="{0D506FA8-7B1D-46F6-9DCB-B88EB9F59C3F}" destId="{3F4BABF6-5266-4BCA-8E24-1434CD08E2AB}" srcOrd="8" destOrd="0" presId="urn:microsoft.com/office/officeart/2005/8/layout/vList5"/>
    <dgm:cxn modelId="{A310E1ED-CE11-47D1-A7A0-9A43D28E5D67}" type="presParOf" srcId="{3F4BABF6-5266-4BCA-8E24-1434CD08E2AB}" destId="{0BC53273-D5EC-4604-9944-820A54695A30}" srcOrd="0" destOrd="0" presId="urn:microsoft.com/office/officeart/2005/8/layout/vList5"/>
    <dgm:cxn modelId="{4E76AAC3-ECB2-4211-9789-9759F7A748F0}" type="presParOf" srcId="{3F4BABF6-5266-4BCA-8E24-1434CD08E2AB}" destId="{C9EDB28A-079D-4234-B093-6A3C7D394FB7}" srcOrd="1" destOrd="0" presId="urn:microsoft.com/office/officeart/2005/8/layout/vList5"/>
    <dgm:cxn modelId="{7D4FE043-5E47-41C9-A748-63DA8B3A1370}" type="presParOf" srcId="{0D506FA8-7B1D-46F6-9DCB-B88EB9F59C3F}" destId="{1B4D9656-518E-4241-A192-317E46B4FFF5}" srcOrd="9" destOrd="0" presId="urn:microsoft.com/office/officeart/2005/8/layout/vList5"/>
    <dgm:cxn modelId="{2415423B-CE08-41A5-B93F-315F7902F908}" type="presParOf" srcId="{0D506FA8-7B1D-46F6-9DCB-B88EB9F59C3F}" destId="{64876B1D-6DCF-40D0-9F90-714891ECBFAC}" srcOrd="10" destOrd="0" presId="urn:microsoft.com/office/officeart/2005/8/layout/vList5"/>
    <dgm:cxn modelId="{B783259B-6879-41D1-A3A0-B035F2485ED0}" type="presParOf" srcId="{64876B1D-6DCF-40D0-9F90-714891ECBFAC}" destId="{C4D41DC2-2D78-4940-A415-70A019B19BE1}" srcOrd="0" destOrd="0" presId="urn:microsoft.com/office/officeart/2005/8/layout/vList5"/>
    <dgm:cxn modelId="{4D5296BE-650A-4DB5-94E2-D0F824920521}" type="presParOf" srcId="{64876B1D-6DCF-40D0-9F90-714891ECBFAC}" destId="{6BE60DC3-0D0E-451E-94EB-71410349672D}" srcOrd="1" destOrd="0" presId="urn:microsoft.com/office/officeart/2005/8/layout/vList5"/>
    <dgm:cxn modelId="{9DAD9DB7-CFD9-4311-94D2-91C1B004B9BE}" type="presParOf" srcId="{0D506FA8-7B1D-46F6-9DCB-B88EB9F59C3F}" destId="{F738BBEA-2C29-4D24-B215-F61079812223}" srcOrd="11" destOrd="0" presId="urn:microsoft.com/office/officeart/2005/8/layout/vList5"/>
    <dgm:cxn modelId="{17F217B7-0470-48E7-8577-675FFE06BA39}" type="presParOf" srcId="{0D506FA8-7B1D-46F6-9DCB-B88EB9F59C3F}" destId="{12C1010C-594F-44E0-86C9-48A85442F735}" srcOrd="12" destOrd="0" presId="urn:microsoft.com/office/officeart/2005/8/layout/vList5"/>
    <dgm:cxn modelId="{BB65F30A-1272-434F-9830-FA5F0846975E}" type="presParOf" srcId="{12C1010C-594F-44E0-86C9-48A85442F735}" destId="{66508E0D-D1C0-4AC2-95D2-737AF756F18D}" srcOrd="0" destOrd="0" presId="urn:microsoft.com/office/officeart/2005/8/layout/vList5"/>
    <dgm:cxn modelId="{66F75CEA-B232-45EE-A5CD-0AC378EB3076}" type="presParOf" srcId="{12C1010C-594F-44E0-86C9-48A85442F735}" destId="{6FB23079-9748-4E36-8611-3F7F7449F1EC}" srcOrd="1" destOrd="0" presId="urn:microsoft.com/office/officeart/2005/8/layout/vList5"/>
    <dgm:cxn modelId="{4FCEF344-9E76-4663-848F-4B34AA82E6E9}" type="presParOf" srcId="{0D506FA8-7B1D-46F6-9DCB-B88EB9F59C3F}" destId="{D703257B-C601-4E00-B537-D487254CF608}" srcOrd="13" destOrd="0" presId="urn:microsoft.com/office/officeart/2005/8/layout/vList5"/>
    <dgm:cxn modelId="{72B711E7-F039-465D-B9FA-B2337F2C3DE2}" type="presParOf" srcId="{0D506FA8-7B1D-46F6-9DCB-B88EB9F59C3F}" destId="{36089ACB-7EA2-45F9-B867-C199E1D104B7}" srcOrd="14" destOrd="0" presId="urn:microsoft.com/office/officeart/2005/8/layout/vList5"/>
    <dgm:cxn modelId="{BE131B74-5968-4730-B52D-A678F4B9EB9F}" type="presParOf" srcId="{36089ACB-7EA2-45F9-B867-C199E1D104B7}" destId="{A712F64E-B0E4-4E43-8381-AD23FE6155D5}" srcOrd="0" destOrd="0" presId="urn:microsoft.com/office/officeart/2005/8/layout/vList5"/>
    <dgm:cxn modelId="{A0922D87-0E2F-48E8-A0E1-C86C17D63659}" type="presParOf" srcId="{36089ACB-7EA2-45F9-B867-C199E1D104B7}" destId="{CF02D478-3152-492D-ADCF-DC035E302D7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156968B-8E78-4B71-B183-6D127494818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a-DK"/>
        </a:p>
      </dgm:t>
    </dgm:pt>
    <dgm:pt modelId="{D219CBDB-D856-4D90-995B-6EAE89C265F6}">
      <dgm:prSet phldrT="[Tekst]"/>
      <dgm:spPr>
        <a:solidFill>
          <a:schemeClr val="bg1">
            <a:lumMod val="75000"/>
          </a:schemeClr>
        </a:solidFill>
      </dgm:spPr>
      <dgm:t>
        <a:bodyPr/>
        <a:lstStyle/>
        <a:p>
          <a:r>
            <a:rPr lang="da-DK" dirty="0"/>
            <a:t>Findes i stort antal i markedet i dag - skalerbart</a:t>
          </a:r>
        </a:p>
      </dgm:t>
    </dgm:pt>
    <dgm:pt modelId="{1C33C0EF-834C-4B90-AF55-17AC21DF09F1}" type="parTrans" cxnId="{BE8FDB99-93FB-4DA1-8F2F-446CF59184B2}">
      <dgm:prSet/>
      <dgm:spPr/>
      <dgm:t>
        <a:bodyPr/>
        <a:lstStyle/>
        <a:p>
          <a:endParaRPr lang="da-DK"/>
        </a:p>
      </dgm:t>
    </dgm:pt>
    <dgm:pt modelId="{D6A70893-D90A-4058-932B-A7A670C5925F}" type="sibTrans" cxnId="{BE8FDB99-93FB-4DA1-8F2F-446CF59184B2}">
      <dgm:prSet/>
      <dgm:spPr/>
      <dgm:t>
        <a:bodyPr/>
        <a:lstStyle/>
        <a:p>
          <a:endParaRPr lang="da-DK"/>
        </a:p>
      </dgm:t>
    </dgm:pt>
    <dgm:pt modelId="{154BFB6A-BA32-4363-8138-5CB2CE37F683}">
      <dgm:prSet/>
      <dgm:spPr>
        <a:solidFill>
          <a:schemeClr val="bg1">
            <a:lumMod val="75000"/>
          </a:schemeClr>
        </a:solidFill>
      </dgm:spPr>
      <dgm:t>
        <a:bodyPr/>
        <a:lstStyle/>
        <a:p>
          <a:r>
            <a:rPr lang="da-DK" dirty="0"/>
            <a:t>God kvalitet armaturkasse</a:t>
          </a:r>
        </a:p>
      </dgm:t>
    </dgm:pt>
    <dgm:pt modelId="{45212BCD-242F-47B2-B2E8-A9E5F71007F1}" type="parTrans" cxnId="{3DC68E9F-2EDD-4A9B-B958-394E063FFA0E}">
      <dgm:prSet/>
      <dgm:spPr/>
      <dgm:t>
        <a:bodyPr/>
        <a:lstStyle/>
        <a:p>
          <a:endParaRPr lang="da-DK"/>
        </a:p>
      </dgm:t>
    </dgm:pt>
    <dgm:pt modelId="{8914983A-9926-4C14-87C9-A48E056156BA}" type="sibTrans" cxnId="{3DC68E9F-2EDD-4A9B-B958-394E063FFA0E}">
      <dgm:prSet/>
      <dgm:spPr/>
      <dgm:t>
        <a:bodyPr/>
        <a:lstStyle/>
        <a:p>
          <a:endParaRPr lang="da-DK"/>
        </a:p>
      </dgm:t>
    </dgm:pt>
    <dgm:pt modelId="{6B518F43-5B67-4E41-8E03-BC98F10F78FB}" type="pres">
      <dgm:prSet presAssocID="{B156968B-8E78-4B71-B183-6D1274948185}" presName="diagram" presStyleCnt="0">
        <dgm:presLayoutVars>
          <dgm:dir/>
          <dgm:resizeHandles val="exact"/>
        </dgm:presLayoutVars>
      </dgm:prSet>
      <dgm:spPr/>
    </dgm:pt>
    <dgm:pt modelId="{E7B083DF-AEC1-4C40-A8D5-E68D7B079B61}" type="pres">
      <dgm:prSet presAssocID="{D219CBDB-D856-4D90-995B-6EAE89C265F6}" presName="node" presStyleLbl="node1" presStyleIdx="0" presStyleCnt="2">
        <dgm:presLayoutVars>
          <dgm:bulletEnabled val="1"/>
        </dgm:presLayoutVars>
      </dgm:prSet>
      <dgm:spPr/>
    </dgm:pt>
    <dgm:pt modelId="{2666337C-7FC8-4B6B-8241-2856411308C5}" type="pres">
      <dgm:prSet presAssocID="{D6A70893-D90A-4058-932B-A7A670C5925F}" presName="sibTrans" presStyleCnt="0"/>
      <dgm:spPr/>
    </dgm:pt>
    <dgm:pt modelId="{E63E133A-46EF-4684-9260-BB8B8C9DCACA}" type="pres">
      <dgm:prSet presAssocID="{154BFB6A-BA32-4363-8138-5CB2CE37F683}" presName="node" presStyleLbl="node1" presStyleIdx="1" presStyleCnt="2">
        <dgm:presLayoutVars>
          <dgm:bulletEnabled val="1"/>
        </dgm:presLayoutVars>
      </dgm:prSet>
      <dgm:spPr/>
    </dgm:pt>
  </dgm:ptLst>
  <dgm:cxnLst>
    <dgm:cxn modelId="{1FB2583E-94A8-4F16-8058-A488396B9CE6}" type="presOf" srcId="{D219CBDB-D856-4D90-995B-6EAE89C265F6}" destId="{E7B083DF-AEC1-4C40-A8D5-E68D7B079B61}" srcOrd="0" destOrd="0" presId="urn:microsoft.com/office/officeart/2005/8/layout/default"/>
    <dgm:cxn modelId="{BE8FDB99-93FB-4DA1-8F2F-446CF59184B2}" srcId="{B156968B-8E78-4B71-B183-6D1274948185}" destId="{D219CBDB-D856-4D90-995B-6EAE89C265F6}" srcOrd="0" destOrd="0" parTransId="{1C33C0EF-834C-4B90-AF55-17AC21DF09F1}" sibTransId="{D6A70893-D90A-4058-932B-A7A670C5925F}"/>
    <dgm:cxn modelId="{3DC68E9F-2EDD-4A9B-B958-394E063FFA0E}" srcId="{B156968B-8E78-4B71-B183-6D1274948185}" destId="{154BFB6A-BA32-4363-8138-5CB2CE37F683}" srcOrd="1" destOrd="0" parTransId="{45212BCD-242F-47B2-B2E8-A9E5F71007F1}" sibTransId="{8914983A-9926-4C14-87C9-A48E056156BA}"/>
    <dgm:cxn modelId="{49BA67AD-700D-42FB-917E-2B8A41DC8171}" type="presOf" srcId="{B156968B-8E78-4B71-B183-6D1274948185}" destId="{6B518F43-5B67-4E41-8E03-BC98F10F78FB}" srcOrd="0" destOrd="0" presId="urn:microsoft.com/office/officeart/2005/8/layout/default"/>
    <dgm:cxn modelId="{959BBBC0-6DA4-4B55-A722-74DAE37F13D2}" type="presOf" srcId="{154BFB6A-BA32-4363-8138-5CB2CE37F683}" destId="{E63E133A-46EF-4684-9260-BB8B8C9DCACA}" srcOrd="0" destOrd="0" presId="urn:microsoft.com/office/officeart/2005/8/layout/default"/>
    <dgm:cxn modelId="{567D66C0-7760-4F38-B8F3-326A13B9F1DA}" type="presParOf" srcId="{6B518F43-5B67-4E41-8E03-BC98F10F78FB}" destId="{E7B083DF-AEC1-4C40-A8D5-E68D7B079B61}" srcOrd="0" destOrd="0" presId="urn:microsoft.com/office/officeart/2005/8/layout/default"/>
    <dgm:cxn modelId="{9A359602-836C-44D0-A194-5606DDEAD30C}" type="presParOf" srcId="{6B518F43-5B67-4E41-8E03-BC98F10F78FB}" destId="{2666337C-7FC8-4B6B-8241-2856411308C5}" srcOrd="1" destOrd="0" presId="urn:microsoft.com/office/officeart/2005/8/layout/default"/>
    <dgm:cxn modelId="{3EB0B869-9738-4AD5-90C6-A1091B049ACA}" type="presParOf" srcId="{6B518F43-5B67-4E41-8E03-BC98F10F78FB}" destId="{E63E133A-46EF-4684-9260-BB8B8C9DCACA}"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tx1"/>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bg1">
            <a:lumMod val="75000"/>
          </a:schemeClr>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tx1"/>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bg1">
            <a:lumMod val="75000"/>
          </a:schemeClr>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tx1"/>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bg1">
            <a:lumMod val="75000"/>
          </a:schemeClr>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tx1"/>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bg1">
            <a:lumMod val="75000"/>
          </a:schemeClr>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tx1"/>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bg1">
            <a:lumMod val="75000"/>
          </a:schemeClr>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tx1"/>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bg1">
            <a:lumMod val="75000"/>
          </a:schemeClr>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tx1"/>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bg1">
            <a:lumMod val="75000"/>
          </a:schemeClr>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bg1">
            <a:lumMod val="75000"/>
          </a:schemeClr>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tx1"/>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bg1">
            <a:lumMod val="75000"/>
          </a:schemeClr>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bg1">
            <a:lumMod val="75000"/>
          </a:schemeClr>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tx1"/>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bg1">
            <a:lumMod val="75000"/>
          </a:schemeClr>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123812B-37C5-41AE-AABB-5DE9E202CC48}" type="doc">
      <dgm:prSet loTypeId="urn:microsoft.com/office/officeart/2005/8/layout/chevron1" loCatId="process" qsTypeId="urn:microsoft.com/office/officeart/2005/8/quickstyle/simple1" qsCatId="simple" csTypeId="urn:microsoft.com/office/officeart/2005/8/colors/accent1_2" csCatId="accent1" phldr="1"/>
      <dgm:spPr/>
    </dgm:pt>
    <dgm:pt modelId="{A759C9B6-8F67-4E89-8C5A-AE7D76C640FC}">
      <dgm:prSet phldrT="[Tekst]" custT="1"/>
      <dgm:spPr>
        <a:solidFill>
          <a:srgbClr val="FFD54F"/>
        </a:solidFill>
      </dgm:spPr>
      <dgm:t>
        <a:bodyPr/>
        <a:lstStyle/>
        <a:p>
          <a:r>
            <a:rPr lang="da-DK" sz="4400" dirty="0"/>
            <a:t>Producer</a:t>
          </a:r>
        </a:p>
      </dgm:t>
    </dgm:pt>
    <dgm:pt modelId="{796CDEEC-5698-4717-AE76-01CE7A53D0A0}" type="parTrans" cxnId="{D6A05691-18C5-42E0-AC88-3B13BCA6633E}">
      <dgm:prSet/>
      <dgm:spPr/>
      <dgm:t>
        <a:bodyPr/>
        <a:lstStyle/>
        <a:p>
          <a:endParaRPr lang="da-DK" sz="1400"/>
        </a:p>
      </dgm:t>
    </dgm:pt>
    <dgm:pt modelId="{334D0EF0-0B93-43A1-9494-3AD568E34298}" type="sibTrans" cxnId="{D6A05691-18C5-42E0-AC88-3B13BCA6633E}">
      <dgm:prSet/>
      <dgm:spPr/>
      <dgm:t>
        <a:bodyPr/>
        <a:lstStyle/>
        <a:p>
          <a:endParaRPr lang="da-DK" sz="1400"/>
        </a:p>
      </dgm:t>
    </dgm:pt>
    <dgm:pt modelId="{465475E2-298C-4579-8BE8-D65558F1121F}">
      <dgm:prSet phldrT="[Tekst]" custT="1"/>
      <dgm:spPr>
        <a:solidFill>
          <a:srgbClr val="FFD54F"/>
        </a:solidFill>
      </dgm:spPr>
      <dgm:t>
        <a:bodyPr/>
        <a:lstStyle/>
        <a:p>
          <a:r>
            <a:rPr lang="da-DK" sz="4400" dirty="0"/>
            <a:t>Forbrug</a:t>
          </a:r>
        </a:p>
      </dgm:t>
    </dgm:pt>
    <dgm:pt modelId="{47BFFC44-F867-49E1-A1F1-5B1CD23DEB9E}" type="parTrans" cxnId="{26A52114-6E79-41D8-A52B-EE8E60E5F49B}">
      <dgm:prSet/>
      <dgm:spPr/>
      <dgm:t>
        <a:bodyPr/>
        <a:lstStyle/>
        <a:p>
          <a:endParaRPr lang="da-DK" sz="1400"/>
        </a:p>
      </dgm:t>
    </dgm:pt>
    <dgm:pt modelId="{3ED54CA0-0890-493A-A0A7-94770497D673}" type="sibTrans" cxnId="{26A52114-6E79-41D8-A52B-EE8E60E5F49B}">
      <dgm:prSet/>
      <dgm:spPr/>
      <dgm:t>
        <a:bodyPr/>
        <a:lstStyle/>
        <a:p>
          <a:endParaRPr lang="da-DK" sz="1400"/>
        </a:p>
      </dgm:t>
    </dgm:pt>
    <dgm:pt modelId="{83E55014-A031-4290-86FD-A8DD3F9386F8}">
      <dgm:prSet phldrT="[Tekst]" custT="1"/>
      <dgm:spPr>
        <a:solidFill>
          <a:srgbClr val="FFD54F"/>
        </a:solidFill>
      </dgm:spPr>
      <dgm:t>
        <a:bodyPr/>
        <a:lstStyle/>
        <a:p>
          <a:r>
            <a:rPr lang="da-DK" sz="4400" dirty="0"/>
            <a:t>Smid væk</a:t>
          </a:r>
        </a:p>
      </dgm:t>
    </dgm:pt>
    <dgm:pt modelId="{B56D3A0D-45A0-4929-9550-7D2500DF2C92}" type="parTrans" cxnId="{3EF5C902-9209-45FA-BB15-C5412151B513}">
      <dgm:prSet/>
      <dgm:spPr/>
      <dgm:t>
        <a:bodyPr/>
        <a:lstStyle/>
        <a:p>
          <a:endParaRPr lang="da-DK" sz="1400"/>
        </a:p>
      </dgm:t>
    </dgm:pt>
    <dgm:pt modelId="{3F740506-38A8-4D07-BD9E-44EB1376C4BB}" type="sibTrans" cxnId="{3EF5C902-9209-45FA-BB15-C5412151B513}">
      <dgm:prSet/>
      <dgm:spPr/>
      <dgm:t>
        <a:bodyPr/>
        <a:lstStyle/>
        <a:p>
          <a:endParaRPr lang="da-DK" sz="1400"/>
        </a:p>
      </dgm:t>
    </dgm:pt>
    <dgm:pt modelId="{3939F6DE-00B3-4173-8DE6-ACACD57A0AE8}" type="pres">
      <dgm:prSet presAssocID="{3123812B-37C5-41AE-AABB-5DE9E202CC48}" presName="Name0" presStyleCnt="0">
        <dgm:presLayoutVars>
          <dgm:dir/>
          <dgm:animLvl val="lvl"/>
          <dgm:resizeHandles val="exact"/>
        </dgm:presLayoutVars>
      </dgm:prSet>
      <dgm:spPr/>
    </dgm:pt>
    <dgm:pt modelId="{612382AE-97EE-4DAC-86AA-C9CE42467F62}" type="pres">
      <dgm:prSet presAssocID="{A759C9B6-8F67-4E89-8C5A-AE7D76C640FC}" presName="parTxOnly" presStyleLbl="node1" presStyleIdx="0" presStyleCnt="3">
        <dgm:presLayoutVars>
          <dgm:chMax val="0"/>
          <dgm:chPref val="0"/>
          <dgm:bulletEnabled val="1"/>
        </dgm:presLayoutVars>
      </dgm:prSet>
      <dgm:spPr/>
    </dgm:pt>
    <dgm:pt modelId="{C6D37A77-3E51-49EC-9038-CF9B82B54A80}" type="pres">
      <dgm:prSet presAssocID="{334D0EF0-0B93-43A1-9494-3AD568E34298}" presName="parTxOnlySpace" presStyleCnt="0"/>
      <dgm:spPr/>
    </dgm:pt>
    <dgm:pt modelId="{E6BC3050-6416-4663-9136-2515D4FE8793}" type="pres">
      <dgm:prSet presAssocID="{465475E2-298C-4579-8BE8-D65558F1121F}" presName="parTxOnly" presStyleLbl="node1" presStyleIdx="1" presStyleCnt="3">
        <dgm:presLayoutVars>
          <dgm:chMax val="0"/>
          <dgm:chPref val="0"/>
          <dgm:bulletEnabled val="1"/>
        </dgm:presLayoutVars>
      </dgm:prSet>
      <dgm:spPr/>
    </dgm:pt>
    <dgm:pt modelId="{8141931D-E20B-4A2D-85CB-99BFDD5132F8}" type="pres">
      <dgm:prSet presAssocID="{3ED54CA0-0890-493A-A0A7-94770497D673}" presName="parTxOnlySpace" presStyleCnt="0"/>
      <dgm:spPr/>
    </dgm:pt>
    <dgm:pt modelId="{90766343-0553-48BA-B6AE-5779449860A6}" type="pres">
      <dgm:prSet presAssocID="{83E55014-A031-4290-86FD-A8DD3F9386F8}" presName="parTxOnly" presStyleLbl="node1" presStyleIdx="2" presStyleCnt="3">
        <dgm:presLayoutVars>
          <dgm:chMax val="0"/>
          <dgm:chPref val="0"/>
          <dgm:bulletEnabled val="1"/>
        </dgm:presLayoutVars>
      </dgm:prSet>
      <dgm:spPr/>
    </dgm:pt>
  </dgm:ptLst>
  <dgm:cxnLst>
    <dgm:cxn modelId="{3EF5C902-9209-45FA-BB15-C5412151B513}" srcId="{3123812B-37C5-41AE-AABB-5DE9E202CC48}" destId="{83E55014-A031-4290-86FD-A8DD3F9386F8}" srcOrd="2" destOrd="0" parTransId="{B56D3A0D-45A0-4929-9550-7D2500DF2C92}" sibTransId="{3F740506-38A8-4D07-BD9E-44EB1376C4BB}"/>
    <dgm:cxn modelId="{26A52114-6E79-41D8-A52B-EE8E60E5F49B}" srcId="{3123812B-37C5-41AE-AABB-5DE9E202CC48}" destId="{465475E2-298C-4579-8BE8-D65558F1121F}" srcOrd="1" destOrd="0" parTransId="{47BFFC44-F867-49E1-A1F1-5B1CD23DEB9E}" sibTransId="{3ED54CA0-0890-493A-A0A7-94770497D673}"/>
    <dgm:cxn modelId="{9CFFA438-4CA7-46DB-9970-4A533359F831}" type="presOf" srcId="{3123812B-37C5-41AE-AABB-5DE9E202CC48}" destId="{3939F6DE-00B3-4173-8DE6-ACACD57A0AE8}" srcOrd="0" destOrd="0" presId="urn:microsoft.com/office/officeart/2005/8/layout/chevron1"/>
    <dgm:cxn modelId="{48401A55-6FC2-4855-AB80-EA30965F8EFA}" type="presOf" srcId="{A759C9B6-8F67-4E89-8C5A-AE7D76C640FC}" destId="{612382AE-97EE-4DAC-86AA-C9CE42467F62}" srcOrd="0" destOrd="0" presId="urn:microsoft.com/office/officeart/2005/8/layout/chevron1"/>
    <dgm:cxn modelId="{E874A155-7D76-4C3E-B8B2-6E16F01597A6}" type="presOf" srcId="{83E55014-A031-4290-86FD-A8DD3F9386F8}" destId="{90766343-0553-48BA-B6AE-5779449860A6}" srcOrd="0" destOrd="0" presId="urn:microsoft.com/office/officeart/2005/8/layout/chevron1"/>
    <dgm:cxn modelId="{D6A05691-18C5-42E0-AC88-3B13BCA6633E}" srcId="{3123812B-37C5-41AE-AABB-5DE9E202CC48}" destId="{A759C9B6-8F67-4E89-8C5A-AE7D76C640FC}" srcOrd="0" destOrd="0" parTransId="{796CDEEC-5698-4717-AE76-01CE7A53D0A0}" sibTransId="{334D0EF0-0B93-43A1-9494-3AD568E34298}"/>
    <dgm:cxn modelId="{64A41196-A33A-4B59-812F-5DDE3F311227}" type="presOf" srcId="{465475E2-298C-4579-8BE8-D65558F1121F}" destId="{E6BC3050-6416-4663-9136-2515D4FE8793}" srcOrd="0" destOrd="0" presId="urn:microsoft.com/office/officeart/2005/8/layout/chevron1"/>
    <dgm:cxn modelId="{70723935-21C9-4130-BFF0-0EC22000E19C}" type="presParOf" srcId="{3939F6DE-00B3-4173-8DE6-ACACD57A0AE8}" destId="{612382AE-97EE-4DAC-86AA-C9CE42467F62}" srcOrd="0" destOrd="0" presId="urn:microsoft.com/office/officeart/2005/8/layout/chevron1"/>
    <dgm:cxn modelId="{7BEC7A36-0BAC-4578-A83B-F1969A7CC05A}" type="presParOf" srcId="{3939F6DE-00B3-4173-8DE6-ACACD57A0AE8}" destId="{C6D37A77-3E51-49EC-9038-CF9B82B54A80}" srcOrd="1" destOrd="0" presId="urn:microsoft.com/office/officeart/2005/8/layout/chevron1"/>
    <dgm:cxn modelId="{8F6E408D-DCAF-4ED7-B06B-3F6F2B171199}" type="presParOf" srcId="{3939F6DE-00B3-4173-8DE6-ACACD57A0AE8}" destId="{E6BC3050-6416-4663-9136-2515D4FE8793}" srcOrd="2" destOrd="0" presId="urn:microsoft.com/office/officeart/2005/8/layout/chevron1"/>
    <dgm:cxn modelId="{B3DE8D1B-29EB-45E3-9BB4-89BDA434B89B}" type="presParOf" srcId="{3939F6DE-00B3-4173-8DE6-ACACD57A0AE8}" destId="{8141931D-E20B-4A2D-85CB-99BFDD5132F8}" srcOrd="3" destOrd="0" presId="urn:microsoft.com/office/officeart/2005/8/layout/chevron1"/>
    <dgm:cxn modelId="{A2688EA5-D184-49B8-96BD-5E9D5F638BE4}" type="presParOf" srcId="{3939F6DE-00B3-4173-8DE6-ACACD57A0AE8}" destId="{90766343-0553-48BA-B6AE-5779449860A6}"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82514FF-A94F-47BA-8BAA-2162E4F97E2B}" type="doc">
      <dgm:prSet loTypeId="urn:microsoft.com/office/officeart/2005/8/layout/balance1" loCatId="relationship" qsTypeId="urn:microsoft.com/office/officeart/2005/8/quickstyle/simple1" qsCatId="simple" csTypeId="urn:microsoft.com/office/officeart/2005/8/colors/accent0_1" csCatId="mainScheme" phldr="1"/>
      <dgm:spPr/>
      <dgm:t>
        <a:bodyPr/>
        <a:lstStyle/>
        <a:p>
          <a:endParaRPr lang="da-DK"/>
        </a:p>
      </dgm:t>
    </dgm:pt>
    <dgm:pt modelId="{CDACBA8E-C19F-4415-951B-BED230A6709A}">
      <dgm:prSet phldrT="[Tekst]"/>
      <dgm:spPr>
        <a:solidFill>
          <a:schemeClr val="tx2">
            <a:alpha val="90000"/>
          </a:schemeClr>
        </a:solidFill>
      </dgm:spPr>
      <dgm:t>
        <a:bodyPr/>
        <a:lstStyle/>
        <a:p>
          <a:r>
            <a:rPr lang="da-DK" dirty="0">
              <a:solidFill>
                <a:schemeClr val="bg1"/>
              </a:solidFill>
            </a:rPr>
            <a:t>Udbud</a:t>
          </a:r>
        </a:p>
      </dgm:t>
    </dgm:pt>
    <dgm:pt modelId="{C705D420-C3D1-4324-9C90-B568C7EDE559}" type="parTrans" cxnId="{400C217F-8EA6-44C1-B399-C0ED685D5EDD}">
      <dgm:prSet/>
      <dgm:spPr/>
      <dgm:t>
        <a:bodyPr/>
        <a:lstStyle/>
        <a:p>
          <a:endParaRPr lang="da-DK"/>
        </a:p>
      </dgm:t>
    </dgm:pt>
    <dgm:pt modelId="{30856656-0F5F-4AE4-AFE0-53FCC1F31297}" type="sibTrans" cxnId="{400C217F-8EA6-44C1-B399-C0ED685D5EDD}">
      <dgm:prSet/>
      <dgm:spPr/>
      <dgm:t>
        <a:bodyPr/>
        <a:lstStyle/>
        <a:p>
          <a:endParaRPr lang="da-DK"/>
        </a:p>
      </dgm:t>
    </dgm:pt>
    <dgm:pt modelId="{8FF8CF15-5078-422B-99B7-07E46FD6078C}">
      <dgm:prSet phldrT="[Tekst]"/>
      <dgm:spPr/>
      <dgm:t>
        <a:bodyPr/>
        <a:lstStyle/>
        <a:p>
          <a:r>
            <a:rPr lang="da-DK" dirty="0"/>
            <a:t>Gamle armaturer type 2</a:t>
          </a:r>
        </a:p>
      </dgm:t>
    </dgm:pt>
    <dgm:pt modelId="{410EA0E0-E6E4-4A10-AD9E-A0EE8AA5A6F6}" type="parTrans" cxnId="{3ABA7A38-D428-45E0-B25A-EFAA4A7C8D6B}">
      <dgm:prSet/>
      <dgm:spPr/>
      <dgm:t>
        <a:bodyPr/>
        <a:lstStyle/>
        <a:p>
          <a:endParaRPr lang="da-DK"/>
        </a:p>
      </dgm:t>
    </dgm:pt>
    <dgm:pt modelId="{0D52CDE4-6E03-4621-AD0B-813F5CBB7F5D}" type="sibTrans" cxnId="{3ABA7A38-D428-45E0-B25A-EFAA4A7C8D6B}">
      <dgm:prSet/>
      <dgm:spPr/>
      <dgm:t>
        <a:bodyPr/>
        <a:lstStyle/>
        <a:p>
          <a:endParaRPr lang="da-DK"/>
        </a:p>
      </dgm:t>
    </dgm:pt>
    <dgm:pt modelId="{E46369A9-3B93-4139-BD31-1B5438A17D0E}">
      <dgm:prSet phldrT="[Tekst]"/>
      <dgm:spPr>
        <a:solidFill>
          <a:schemeClr val="tx2">
            <a:alpha val="90000"/>
          </a:schemeClr>
        </a:solidFill>
      </dgm:spPr>
      <dgm:t>
        <a:bodyPr/>
        <a:lstStyle/>
        <a:p>
          <a:r>
            <a:rPr lang="da-DK" dirty="0">
              <a:solidFill>
                <a:schemeClr val="bg1"/>
              </a:solidFill>
            </a:rPr>
            <a:t>Efterspørgsel</a:t>
          </a:r>
        </a:p>
      </dgm:t>
    </dgm:pt>
    <dgm:pt modelId="{2537C894-FEB8-473B-AD0C-8A52F6C8193D}" type="parTrans" cxnId="{3F4CCD02-F3BF-4E37-8D41-3F4DDFCE550B}">
      <dgm:prSet/>
      <dgm:spPr/>
      <dgm:t>
        <a:bodyPr/>
        <a:lstStyle/>
        <a:p>
          <a:endParaRPr lang="da-DK"/>
        </a:p>
      </dgm:t>
    </dgm:pt>
    <dgm:pt modelId="{C59B5A47-2646-40A4-804A-05A8363ACB12}" type="sibTrans" cxnId="{3F4CCD02-F3BF-4E37-8D41-3F4DDFCE550B}">
      <dgm:prSet/>
      <dgm:spPr/>
      <dgm:t>
        <a:bodyPr/>
        <a:lstStyle/>
        <a:p>
          <a:endParaRPr lang="da-DK"/>
        </a:p>
      </dgm:t>
    </dgm:pt>
    <dgm:pt modelId="{3386B734-381A-4DD7-8E0C-F975CE06833C}">
      <dgm:prSet phldrT="[Tekst]"/>
      <dgm:spPr/>
      <dgm:t>
        <a:bodyPr/>
        <a:lstStyle/>
        <a:p>
          <a:r>
            <a:rPr lang="da-DK" dirty="0"/>
            <a:t>Gamle armaturer type 1</a:t>
          </a:r>
        </a:p>
      </dgm:t>
    </dgm:pt>
    <dgm:pt modelId="{208A7C9D-5572-4DCC-A920-6525E7F458FB}" type="parTrans" cxnId="{3E6F6EC7-449A-4697-89FA-051F02373FED}">
      <dgm:prSet/>
      <dgm:spPr/>
      <dgm:t>
        <a:bodyPr/>
        <a:lstStyle/>
        <a:p>
          <a:endParaRPr lang="da-DK"/>
        </a:p>
      </dgm:t>
    </dgm:pt>
    <dgm:pt modelId="{2BF8456A-A39F-4401-BF94-E60F8B0454C6}" type="sibTrans" cxnId="{3E6F6EC7-449A-4697-89FA-051F02373FED}">
      <dgm:prSet/>
      <dgm:spPr/>
      <dgm:t>
        <a:bodyPr/>
        <a:lstStyle/>
        <a:p>
          <a:endParaRPr lang="da-DK"/>
        </a:p>
      </dgm:t>
    </dgm:pt>
    <dgm:pt modelId="{1F1A463F-A09F-4AD5-AAA1-B21C270E24C3}">
      <dgm:prSet phldrT="[Tekst]"/>
      <dgm:spPr/>
      <dgm:t>
        <a:bodyPr/>
        <a:lstStyle/>
        <a:p>
          <a:r>
            <a:rPr lang="da-DK" dirty="0"/>
            <a:t>Kunde 1</a:t>
          </a:r>
        </a:p>
      </dgm:t>
    </dgm:pt>
    <dgm:pt modelId="{FC3E6A3C-0E6E-4F13-B14A-AE3AB4FE7224}" type="parTrans" cxnId="{6DE3503C-34D9-491B-857C-66AB0DDBE5CC}">
      <dgm:prSet/>
      <dgm:spPr/>
      <dgm:t>
        <a:bodyPr/>
        <a:lstStyle/>
        <a:p>
          <a:endParaRPr lang="da-DK"/>
        </a:p>
      </dgm:t>
    </dgm:pt>
    <dgm:pt modelId="{4CEA0468-0379-41E9-BBE3-9D580C96A2BA}" type="sibTrans" cxnId="{6DE3503C-34D9-491B-857C-66AB0DDBE5CC}">
      <dgm:prSet/>
      <dgm:spPr/>
      <dgm:t>
        <a:bodyPr/>
        <a:lstStyle/>
        <a:p>
          <a:endParaRPr lang="da-DK"/>
        </a:p>
      </dgm:t>
    </dgm:pt>
    <dgm:pt modelId="{5E7008A9-2A5A-478E-8A78-A2C7B492185F}" type="pres">
      <dgm:prSet presAssocID="{182514FF-A94F-47BA-8BAA-2162E4F97E2B}" presName="outerComposite" presStyleCnt="0">
        <dgm:presLayoutVars>
          <dgm:chMax val="2"/>
          <dgm:animLvl val="lvl"/>
          <dgm:resizeHandles val="exact"/>
        </dgm:presLayoutVars>
      </dgm:prSet>
      <dgm:spPr/>
    </dgm:pt>
    <dgm:pt modelId="{259E7B76-925C-48A0-9191-3D0C060FB4A5}" type="pres">
      <dgm:prSet presAssocID="{182514FF-A94F-47BA-8BAA-2162E4F97E2B}" presName="dummyMaxCanvas" presStyleCnt="0"/>
      <dgm:spPr/>
    </dgm:pt>
    <dgm:pt modelId="{D3406486-2E02-4F26-87AA-ABF21C3EFAED}" type="pres">
      <dgm:prSet presAssocID="{182514FF-A94F-47BA-8BAA-2162E4F97E2B}" presName="parentComposite" presStyleCnt="0"/>
      <dgm:spPr/>
    </dgm:pt>
    <dgm:pt modelId="{DC947B5C-D380-4026-A615-0BCB4707AE2F}" type="pres">
      <dgm:prSet presAssocID="{182514FF-A94F-47BA-8BAA-2162E4F97E2B}" presName="parent1" presStyleLbl="alignAccFollowNode1" presStyleIdx="0" presStyleCnt="4">
        <dgm:presLayoutVars>
          <dgm:chMax val="4"/>
        </dgm:presLayoutVars>
      </dgm:prSet>
      <dgm:spPr/>
    </dgm:pt>
    <dgm:pt modelId="{FF4CF7D4-9DC0-43D9-AE5B-DFCE1983AD4F}" type="pres">
      <dgm:prSet presAssocID="{182514FF-A94F-47BA-8BAA-2162E4F97E2B}" presName="parent2" presStyleLbl="alignAccFollowNode1" presStyleIdx="1" presStyleCnt="4">
        <dgm:presLayoutVars>
          <dgm:chMax val="4"/>
        </dgm:presLayoutVars>
      </dgm:prSet>
      <dgm:spPr/>
    </dgm:pt>
    <dgm:pt modelId="{FC247EB6-FB9F-404D-AEDF-8CF117BE068A}" type="pres">
      <dgm:prSet presAssocID="{182514FF-A94F-47BA-8BAA-2162E4F97E2B}" presName="childrenComposite" presStyleCnt="0"/>
      <dgm:spPr/>
    </dgm:pt>
    <dgm:pt modelId="{CB02CA57-0906-4BE8-9AE2-7824EDFA2BC3}" type="pres">
      <dgm:prSet presAssocID="{182514FF-A94F-47BA-8BAA-2162E4F97E2B}" presName="dummyMaxCanvas_ChildArea" presStyleCnt="0"/>
      <dgm:spPr/>
    </dgm:pt>
    <dgm:pt modelId="{37BCE2C2-4B4A-4B91-8306-8C592255189E}" type="pres">
      <dgm:prSet presAssocID="{182514FF-A94F-47BA-8BAA-2162E4F97E2B}" presName="fulcrum" presStyleLbl="alignAccFollowNode1" presStyleIdx="2" presStyleCnt="4"/>
      <dgm:spPr/>
    </dgm:pt>
    <dgm:pt modelId="{5D349F20-CF37-4876-A2F8-8D538B9CDFD5}" type="pres">
      <dgm:prSet presAssocID="{182514FF-A94F-47BA-8BAA-2162E4F97E2B}" presName="balance_21" presStyleLbl="alignAccFollowNode1" presStyleIdx="3" presStyleCnt="4">
        <dgm:presLayoutVars>
          <dgm:bulletEnabled val="1"/>
        </dgm:presLayoutVars>
      </dgm:prSet>
      <dgm:spPr/>
    </dgm:pt>
    <dgm:pt modelId="{C51C2ED6-6079-44C2-B421-118014BF6986}" type="pres">
      <dgm:prSet presAssocID="{182514FF-A94F-47BA-8BAA-2162E4F97E2B}" presName="left_21_1" presStyleLbl="node1" presStyleIdx="0" presStyleCnt="3">
        <dgm:presLayoutVars>
          <dgm:bulletEnabled val="1"/>
        </dgm:presLayoutVars>
      </dgm:prSet>
      <dgm:spPr/>
    </dgm:pt>
    <dgm:pt modelId="{7A64CE56-8CA6-4588-88CF-B5E601A1B496}" type="pres">
      <dgm:prSet presAssocID="{182514FF-A94F-47BA-8BAA-2162E4F97E2B}" presName="left_21_2" presStyleLbl="node1" presStyleIdx="1" presStyleCnt="3">
        <dgm:presLayoutVars>
          <dgm:bulletEnabled val="1"/>
        </dgm:presLayoutVars>
      </dgm:prSet>
      <dgm:spPr/>
    </dgm:pt>
    <dgm:pt modelId="{79F00417-1B21-4825-BD4D-7A206F68AC09}" type="pres">
      <dgm:prSet presAssocID="{182514FF-A94F-47BA-8BAA-2162E4F97E2B}" presName="right_21_1" presStyleLbl="node1" presStyleIdx="2" presStyleCnt="3">
        <dgm:presLayoutVars>
          <dgm:bulletEnabled val="1"/>
        </dgm:presLayoutVars>
      </dgm:prSet>
      <dgm:spPr/>
    </dgm:pt>
  </dgm:ptLst>
  <dgm:cxnLst>
    <dgm:cxn modelId="{3F4CCD02-F3BF-4E37-8D41-3F4DDFCE550B}" srcId="{182514FF-A94F-47BA-8BAA-2162E4F97E2B}" destId="{E46369A9-3B93-4139-BD31-1B5438A17D0E}" srcOrd="1" destOrd="0" parTransId="{2537C894-FEB8-473B-AD0C-8A52F6C8193D}" sibTransId="{C59B5A47-2646-40A4-804A-05A8363ACB12}"/>
    <dgm:cxn modelId="{3ABA7A38-D428-45E0-B25A-EFAA4A7C8D6B}" srcId="{CDACBA8E-C19F-4415-951B-BED230A6709A}" destId="{8FF8CF15-5078-422B-99B7-07E46FD6078C}" srcOrd="0" destOrd="0" parTransId="{410EA0E0-E6E4-4A10-AD9E-A0EE8AA5A6F6}" sibTransId="{0D52CDE4-6E03-4621-AD0B-813F5CBB7F5D}"/>
    <dgm:cxn modelId="{6DE3503C-34D9-491B-857C-66AB0DDBE5CC}" srcId="{E46369A9-3B93-4139-BD31-1B5438A17D0E}" destId="{1F1A463F-A09F-4AD5-AAA1-B21C270E24C3}" srcOrd="0" destOrd="0" parTransId="{FC3E6A3C-0E6E-4F13-B14A-AE3AB4FE7224}" sibTransId="{4CEA0468-0379-41E9-BBE3-9D580C96A2BA}"/>
    <dgm:cxn modelId="{AF02A86D-8647-4144-B12E-16B11C0D20CF}" type="presOf" srcId="{8FF8CF15-5078-422B-99B7-07E46FD6078C}" destId="{C51C2ED6-6079-44C2-B421-118014BF6986}" srcOrd="0" destOrd="0" presId="urn:microsoft.com/office/officeart/2005/8/layout/balance1"/>
    <dgm:cxn modelId="{5BF0AD70-596C-4B57-86BE-FEA9753AE535}" type="presOf" srcId="{CDACBA8E-C19F-4415-951B-BED230A6709A}" destId="{DC947B5C-D380-4026-A615-0BCB4707AE2F}" srcOrd="0" destOrd="0" presId="urn:microsoft.com/office/officeart/2005/8/layout/balance1"/>
    <dgm:cxn modelId="{17FAA572-D9B6-476E-8D87-130D23859A32}" type="presOf" srcId="{182514FF-A94F-47BA-8BAA-2162E4F97E2B}" destId="{5E7008A9-2A5A-478E-8A78-A2C7B492185F}" srcOrd="0" destOrd="0" presId="urn:microsoft.com/office/officeart/2005/8/layout/balance1"/>
    <dgm:cxn modelId="{400C217F-8EA6-44C1-B399-C0ED685D5EDD}" srcId="{182514FF-A94F-47BA-8BAA-2162E4F97E2B}" destId="{CDACBA8E-C19F-4415-951B-BED230A6709A}" srcOrd="0" destOrd="0" parTransId="{C705D420-C3D1-4324-9C90-B568C7EDE559}" sibTransId="{30856656-0F5F-4AE4-AFE0-53FCC1F31297}"/>
    <dgm:cxn modelId="{6C270D89-3627-4373-B811-71215AAFE270}" type="presOf" srcId="{E46369A9-3B93-4139-BD31-1B5438A17D0E}" destId="{FF4CF7D4-9DC0-43D9-AE5B-DFCE1983AD4F}" srcOrd="0" destOrd="0" presId="urn:microsoft.com/office/officeart/2005/8/layout/balance1"/>
    <dgm:cxn modelId="{D27C9F8B-CA9A-40DA-AB6F-802BEFD87436}" type="presOf" srcId="{1F1A463F-A09F-4AD5-AAA1-B21C270E24C3}" destId="{79F00417-1B21-4825-BD4D-7A206F68AC09}" srcOrd="0" destOrd="0" presId="urn:microsoft.com/office/officeart/2005/8/layout/balance1"/>
    <dgm:cxn modelId="{8A616C91-949C-4A99-A27A-B872FADA5C02}" type="presOf" srcId="{3386B734-381A-4DD7-8E0C-F975CE06833C}" destId="{7A64CE56-8CA6-4588-88CF-B5E601A1B496}" srcOrd="0" destOrd="0" presId="urn:microsoft.com/office/officeart/2005/8/layout/balance1"/>
    <dgm:cxn modelId="{3E6F6EC7-449A-4697-89FA-051F02373FED}" srcId="{CDACBA8E-C19F-4415-951B-BED230A6709A}" destId="{3386B734-381A-4DD7-8E0C-F975CE06833C}" srcOrd="1" destOrd="0" parTransId="{208A7C9D-5572-4DCC-A920-6525E7F458FB}" sibTransId="{2BF8456A-A39F-4401-BF94-E60F8B0454C6}"/>
    <dgm:cxn modelId="{8CB456C0-D169-4497-AB71-D107FDB34F91}" type="presParOf" srcId="{5E7008A9-2A5A-478E-8A78-A2C7B492185F}" destId="{259E7B76-925C-48A0-9191-3D0C060FB4A5}" srcOrd="0" destOrd="0" presId="urn:microsoft.com/office/officeart/2005/8/layout/balance1"/>
    <dgm:cxn modelId="{0D90F49D-1E4C-478E-9718-F1B038F26B55}" type="presParOf" srcId="{5E7008A9-2A5A-478E-8A78-A2C7B492185F}" destId="{D3406486-2E02-4F26-87AA-ABF21C3EFAED}" srcOrd="1" destOrd="0" presId="urn:microsoft.com/office/officeart/2005/8/layout/balance1"/>
    <dgm:cxn modelId="{C9DC0703-110F-4CD5-BDC2-5F2968DDA24A}" type="presParOf" srcId="{D3406486-2E02-4F26-87AA-ABF21C3EFAED}" destId="{DC947B5C-D380-4026-A615-0BCB4707AE2F}" srcOrd="0" destOrd="0" presId="urn:microsoft.com/office/officeart/2005/8/layout/balance1"/>
    <dgm:cxn modelId="{B6E795F3-A08D-4930-804A-646442344B83}" type="presParOf" srcId="{D3406486-2E02-4F26-87AA-ABF21C3EFAED}" destId="{FF4CF7D4-9DC0-43D9-AE5B-DFCE1983AD4F}" srcOrd="1" destOrd="0" presId="urn:microsoft.com/office/officeart/2005/8/layout/balance1"/>
    <dgm:cxn modelId="{0A414646-09EC-4875-AA14-A2DB8B92C5DB}" type="presParOf" srcId="{5E7008A9-2A5A-478E-8A78-A2C7B492185F}" destId="{FC247EB6-FB9F-404D-AEDF-8CF117BE068A}" srcOrd="2" destOrd="0" presId="urn:microsoft.com/office/officeart/2005/8/layout/balance1"/>
    <dgm:cxn modelId="{C8546E3A-CE00-4533-9A47-D57613966CCA}" type="presParOf" srcId="{FC247EB6-FB9F-404D-AEDF-8CF117BE068A}" destId="{CB02CA57-0906-4BE8-9AE2-7824EDFA2BC3}" srcOrd="0" destOrd="0" presId="urn:microsoft.com/office/officeart/2005/8/layout/balance1"/>
    <dgm:cxn modelId="{E611C170-AE14-49AF-B202-A4430584F8C5}" type="presParOf" srcId="{FC247EB6-FB9F-404D-AEDF-8CF117BE068A}" destId="{37BCE2C2-4B4A-4B91-8306-8C592255189E}" srcOrd="1" destOrd="0" presId="urn:microsoft.com/office/officeart/2005/8/layout/balance1"/>
    <dgm:cxn modelId="{4FA75249-2E7A-4AFF-B89B-3087E60433C7}" type="presParOf" srcId="{FC247EB6-FB9F-404D-AEDF-8CF117BE068A}" destId="{5D349F20-CF37-4876-A2F8-8D538B9CDFD5}" srcOrd="2" destOrd="0" presId="urn:microsoft.com/office/officeart/2005/8/layout/balance1"/>
    <dgm:cxn modelId="{49B54BE9-EF26-4390-8C11-263563D9243D}" type="presParOf" srcId="{FC247EB6-FB9F-404D-AEDF-8CF117BE068A}" destId="{C51C2ED6-6079-44C2-B421-118014BF6986}" srcOrd="3" destOrd="0" presId="urn:microsoft.com/office/officeart/2005/8/layout/balance1"/>
    <dgm:cxn modelId="{FBF903E3-2C67-4417-AEC8-BF93C4304422}" type="presParOf" srcId="{FC247EB6-FB9F-404D-AEDF-8CF117BE068A}" destId="{7A64CE56-8CA6-4588-88CF-B5E601A1B496}" srcOrd="4" destOrd="0" presId="urn:microsoft.com/office/officeart/2005/8/layout/balance1"/>
    <dgm:cxn modelId="{9598D2F3-4FB9-459F-B683-0600A6E10A9D}" type="presParOf" srcId="{FC247EB6-FB9F-404D-AEDF-8CF117BE068A}" destId="{79F00417-1B21-4825-BD4D-7A206F68AC09}"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bg1">
            <a:lumMod val="75000"/>
          </a:schemeClr>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tx1"/>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bg1">
            <a:lumMod val="75000"/>
          </a:schemeClr>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22.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bg1">
            <a:lumMod val="75000"/>
          </a:schemeClr>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tx1"/>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3.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bg1">
            <a:lumMod val="75000"/>
          </a:schemeClr>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tx1"/>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4.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bg1">
            <a:lumMod val="75000"/>
          </a:schemeClr>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tx1"/>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5.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bg1">
            <a:lumMod val="75000"/>
          </a:schemeClr>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tx1"/>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6.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bg1">
            <a:lumMod val="75000"/>
          </a:schemeClr>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tx1"/>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27.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bg1">
            <a:lumMod val="75000"/>
          </a:schemeClr>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tx1"/>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8.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bg1">
            <a:lumMod val="75000"/>
          </a:schemeClr>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bg1">
            <a:lumMod val="75000"/>
          </a:schemeClr>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tx1"/>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9.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bg1">
            <a:lumMod val="75000"/>
          </a:schemeClr>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bg1">
            <a:lumMod val="75000"/>
          </a:schemeClr>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tx1"/>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41C2ECF-48A5-4BED-A6CE-54760DADA90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a-DK"/>
        </a:p>
      </dgm:t>
    </dgm:pt>
    <dgm:pt modelId="{A3BF0533-C610-4EBC-ABEA-AEDA806A6A2A}">
      <dgm:prSet phldrT="[Tekst]"/>
      <dgm:spPr>
        <a:solidFill>
          <a:schemeClr val="tx2"/>
        </a:solidFill>
      </dgm:spPr>
      <dgm:t>
        <a:bodyPr/>
        <a:lstStyle/>
        <a:p>
          <a:r>
            <a:rPr lang="da-DK" dirty="0"/>
            <a:t>Gør det en forskel?</a:t>
          </a:r>
        </a:p>
      </dgm:t>
    </dgm:pt>
    <dgm:pt modelId="{7422A8F7-05F8-48FE-AC02-B30955B19EC1}" type="parTrans" cxnId="{6697CBDB-EDFC-463E-AFD2-42E89DDF8624}">
      <dgm:prSet/>
      <dgm:spPr/>
      <dgm:t>
        <a:bodyPr/>
        <a:lstStyle/>
        <a:p>
          <a:endParaRPr lang="da-DK"/>
        </a:p>
      </dgm:t>
    </dgm:pt>
    <dgm:pt modelId="{043D0D19-2049-427E-863E-BD33F8E2384F}" type="sibTrans" cxnId="{6697CBDB-EDFC-463E-AFD2-42E89DDF8624}">
      <dgm:prSet/>
      <dgm:spPr/>
      <dgm:t>
        <a:bodyPr/>
        <a:lstStyle/>
        <a:p>
          <a:endParaRPr lang="da-DK"/>
        </a:p>
      </dgm:t>
    </dgm:pt>
    <dgm:pt modelId="{08B7CBD5-9BAE-4F4C-9B64-2229EC593DA4}">
      <dgm:prSet phldrT="[Tekst]"/>
      <dgm:spPr>
        <a:solidFill>
          <a:schemeClr val="bg1">
            <a:lumMod val="65000"/>
          </a:schemeClr>
        </a:solidFill>
      </dgm:spPr>
      <dgm:t>
        <a:bodyPr/>
        <a:lstStyle/>
        <a:p>
          <a:r>
            <a:rPr lang="da-DK" dirty="0"/>
            <a:t>Hvordan ser kataloget egentlig ud?</a:t>
          </a:r>
        </a:p>
      </dgm:t>
    </dgm:pt>
    <dgm:pt modelId="{90A95F61-29EB-4AE8-AC58-60F5FB804F3E}" type="parTrans" cxnId="{3A86E2DD-DF97-4058-AA93-5A55B818C270}">
      <dgm:prSet/>
      <dgm:spPr/>
      <dgm:t>
        <a:bodyPr/>
        <a:lstStyle/>
        <a:p>
          <a:endParaRPr lang="da-DK"/>
        </a:p>
      </dgm:t>
    </dgm:pt>
    <dgm:pt modelId="{34ED0F54-27E1-4D17-8A88-6B51FAF1032F}" type="sibTrans" cxnId="{3A86E2DD-DF97-4058-AA93-5A55B818C270}">
      <dgm:prSet/>
      <dgm:spPr/>
      <dgm:t>
        <a:bodyPr/>
        <a:lstStyle/>
        <a:p>
          <a:endParaRPr lang="da-DK"/>
        </a:p>
      </dgm:t>
    </dgm:pt>
    <dgm:pt modelId="{51EA5304-ED9D-419F-B359-57D0478613A6}">
      <dgm:prSet phldrT="[Tekst]"/>
      <dgm:spPr>
        <a:solidFill>
          <a:schemeClr val="bg1">
            <a:lumMod val="65000"/>
          </a:schemeClr>
        </a:solidFill>
      </dgm:spPr>
      <dgm:t>
        <a:bodyPr/>
        <a:lstStyle/>
        <a:p>
          <a:r>
            <a:rPr lang="da-DK" dirty="0"/>
            <a:t>Hvad har vi gjort og hvilke udfordringer?</a:t>
          </a:r>
        </a:p>
      </dgm:t>
    </dgm:pt>
    <dgm:pt modelId="{EAA5C61F-741D-44AC-A441-BC52CF163965}" type="parTrans" cxnId="{80613C37-22D0-498C-B5BC-4314ACDC84DA}">
      <dgm:prSet/>
      <dgm:spPr/>
      <dgm:t>
        <a:bodyPr/>
        <a:lstStyle/>
        <a:p>
          <a:endParaRPr lang="da-DK"/>
        </a:p>
      </dgm:t>
    </dgm:pt>
    <dgm:pt modelId="{A903288A-1718-4E5B-8EC6-D7FD0F6F9C7C}" type="sibTrans" cxnId="{80613C37-22D0-498C-B5BC-4314ACDC84DA}">
      <dgm:prSet/>
      <dgm:spPr/>
      <dgm:t>
        <a:bodyPr/>
        <a:lstStyle/>
        <a:p>
          <a:endParaRPr lang="da-DK"/>
        </a:p>
      </dgm:t>
    </dgm:pt>
    <dgm:pt modelId="{6CDA0051-38B0-45EC-892C-5E7E1E136EFC}" type="pres">
      <dgm:prSet presAssocID="{C41C2ECF-48A5-4BED-A6CE-54760DADA900}" presName="linear" presStyleCnt="0">
        <dgm:presLayoutVars>
          <dgm:animLvl val="lvl"/>
          <dgm:resizeHandles val="exact"/>
        </dgm:presLayoutVars>
      </dgm:prSet>
      <dgm:spPr/>
    </dgm:pt>
    <dgm:pt modelId="{E1E31FDF-CAA9-4FEC-A132-16B51C904635}" type="pres">
      <dgm:prSet presAssocID="{A3BF0533-C610-4EBC-ABEA-AEDA806A6A2A}" presName="parentText" presStyleLbl="node1" presStyleIdx="0" presStyleCnt="3">
        <dgm:presLayoutVars>
          <dgm:chMax val="0"/>
          <dgm:bulletEnabled val="1"/>
        </dgm:presLayoutVars>
      </dgm:prSet>
      <dgm:spPr/>
    </dgm:pt>
    <dgm:pt modelId="{83988538-AA88-48AA-8FB2-B898E7BEA79A}" type="pres">
      <dgm:prSet presAssocID="{043D0D19-2049-427E-863E-BD33F8E2384F}" presName="spacer" presStyleCnt="0"/>
      <dgm:spPr/>
    </dgm:pt>
    <dgm:pt modelId="{351D42BC-137B-4317-ABBC-CD991BE485F4}" type="pres">
      <dgm:prSet presAssocID="{51EA5304-ED9D-419F-B359-57D0478613A6}" presName="parentText" presStyleLbl="node1" presStyleIdx="1" presStyleCnt="3">
        <dgm:presLayoutVars>
          <dgm:chMax val="0"/>
          <dgm:bulletEnabled val="1"/>
        </dgm:presLayoutVars>
      </dgm:prSet>
      <dgm:spPr/>
    </dgm:pt>
    <dgm:pt modelId="{CF3EB4DC-C2BE-4FC5-87E5-D25237019726}" type="pres">
      <dgm:prSet presAssocID="{A903288A-1718-4E5B-8EC6-D7FD0F6F9C7C}" presName="spacer" presStyleCnt="0"/>
      <dgm:spPr/>
    </dgm:pt>
    <dgm:pt modelId="{71A7713F-D52D-487A-8452-CF72507785CB}" type="pres">
      <dgm:prSet presAssocID="{08B7CBD5-9BAE-4F4C-9B64-2229EC593DA4}" presName="parentText" presStyleLbl="node1" presStyleIdx="2" presStyleCnt="3" custLinFactNeighborY="25199">
        <dgm:presLayoutVars>
          <dgm:chMax val="0"/>
          <dgm:bulletEnabled val="1"/>
        </dgm:presLayoutVars>
      </dgm:prSet>
      <dgm:spPr/>
    </dgm:pt>
  </dgm:ptLst>
  <dgm:cxnLst>
    <dgm:cxn modelId="{0E060231-D232-4754-9560-103B2693D050}" type="presOf" srcId="{A3BF0533-C610-4EBC-ABEA-AEDA806A6A2A}" destId="{E1E31FDF-CAA9-4FEC-A132-16B51C904635}" srcOrd="0" destOrd="0" presId="urn:microsoft.com/office/officeart/2005/8/layout/vList2"/>
    <dgm:cxn modelId="{80613C37-22D0-498C-B5BC-4314ACDC84DA}" srcId="{C41C2ECF-48A5-4BED-A6CE-54760DADA900}" destId="{51EA5304-ED9D-419F-B359-57D0478613A6}" srcOrd="1" destOrd="0" parTransId="{EAA5C61F-741D-44AC-A441-BC52CF163965}" sibTransId="{A903288A-1718-4E5B-8EC6-D7FD0F6F9C7C}"/>
    <dgm:cxn modelId="{79D95D5B-D718-4D84-A15B-9140B6CE349D}" type="presOf" srcId="{51EA5304-ED9D-419F-B359-57D0478613A6}" destId="{351D42BC-137B-4317-ABBC-CD991BE485F4}" srcOrd="0" destOrd="0" presId="urn:microsoft.com/office/officeart/2005/8/layout/vList2"/>
    <dgm:cxn modelId="{CB776878-4625-4E62-91A4-1041C6C142CF}" type="presOf" srcId="{C41C2ECF-48A5-4BED-A6CE-54760DADA900}" destId="{6CDA0051-38B0-45EC-892C-5E7E1E136EFC}" srcOrd="0" destOrd="0" presId="urn:microsoft.com/office/officeart/2005/8/layout/vList2"/>
    <dgm:cxn modelId="{6697CBDB-EDFC-463E-AFD2-42E89DDF8624}" srcId="{C41C2ECF-48A5-4BED-A6CE-54760DADA900}" destId="{A3BF0533-C610-4EBC-ABEA-AEDA806A6A2A}" srcOrd="0" destOrd="0" parTransId="{7422A8F7-05F8-48FE-AC02-B30955B19EC1}" sibTransId="{043D0D19-2049-427E-863E-BD33F8E2384F}"/>
    <dgm:cxn modelId="{3A86E2DD-DF97-4058-AA93-5A55B818C270}" srcId="{C41C2ECF-48A5-4BED-A6CE-54760DADA900}" destId="{08B7CBD5-9BAE-4F4C-9B64-2229EC593DA4}" srcOrd="2" destOrd="0" parTransId="{90A95F61-29EB-4AE8-AC58-60F5FB804F3E}" sibTransId="{34ED0F54-27E1-4D17-8A88-6B51FAF1032F}"/>
    <dgm:cxn modelId="{79769FFC-30FD-4905-AF11-1D50417A7CE9}" type="presOf" srcId="{08B7CBD5-9BAE-4F4C-9B64-2229EC593DA4}" destId="{71A7713F-D52D-487A-8452-CF72507785CB}" srcOrd="0" destOrd="0" presId="urn:microsoft.com/office/officeart/2005/8/layout/vList2"/>
    <dgm:cxn modelId="{C28775D5-507B-4C3F-8AA4-709EABDFA847}" type="presParOf" srcId="{6CDA0051-38B0-45EC-892C-5E7E1E136EFC}" destId="{E1E31FDF-CAA9-4FEC-A132-16B51C904635}" srcOrd="0" destOrd="0" presId="urn:microsoft.com/office/officeart/2005/8/layout/vList2"/>
    <dgm:cxn modelId="{223848F6-3D46-4E9C-B454-63647997FDF4}" type="presParOf" srcId="{6CDA0051-38B0-45EC-892C-5E7E1E136EFC}" destId="{83988538-AA88-48AA-8FB2-B898E7BEA79A}" srcOrd="1" destOrd="0" presId="urn:microsoft.com/office/officeart/2005/8/layout/vList2"/>
    <dgm:cxn modelId="{A06987DE-3374-4C31-AE97-97BF10015EC9}" type="presParOf" srcId="{6CDA0051-38B0-45EC-892C-5E7E1E136EFC}" destId="{351D42BC-137B-4317-ABBC-CD991BE485F4}" srcOrd="2" destOrd="0" presId="urn:microsoft.com/office/officeart/2005/8/layout/vList2"/>
    <dgm:cxn modelId="{64B07355-A712-4310-B27D-A347B7F999E3}" type="presParOf" srcId="{6CDA0051-38B0-45EC-892C-5E7E1E136EFC}" destId="{CF3EB4DC-C2BE-4FC5-87E5-D25237019726}" srcOrd="3" destOrd="0" presId="urn:microsoft.com/office/officeart/2005/8/layout/vList2"/>
    <dgm:cxn modelId="{474D1B33-8F2D-42E8-BCE8-1EA64D73B80F}" type="presParOf" srcId="{6CDA0051-38B0-45EC-892C-5E7E1E136EFC}" destId="{71A7713F-D52D-487A-8452-CF72507785C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41C2ECF-48A5-4BED-A6CE-54760DADA90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a-DK"/>
        </a:p>
      </dgm:t>
    </dgm:pt>
    <dgm:pt modelId="{A3BF0533-C610-4EBC-ABEA-AEDA806A6A2A}">
      <dgm:prSet phldrT="[Tekst]"/>
      <dgm:spPr>
        <a:solidFill>
          <a:schemeClr val="bg1">
            <a:lumMod val="65000"/>
          </a:schemeClr>
        </a:solidFill>
      </dgm:spPr>
      <dgm:t>
        <a:bodyPr/>
        <a:lstStyle/>
        <a:p>
          <a:r>
            <a:rPr lang="da-DK" dirty="0"/>
            <a:t>Gør det en forskel?</a:t>
          </a:r>
        </a:p>
      </dgm:t>
    </dgm:pt>
    <dgm:pt modelId="{7422A8F7-05F8-48FE-AC02-B30955B19EC1}" type="parTrans" cxnId="{6697CBDB-EDFC-463E-AFD2-42E89DDF8624}">
      <dgm:prSet/>
      <dgm:spPr/>
      <dgm:t>
        <a:bodyPr/>
        <a:lstStyle/>
        <a:p>
          <a:endParaRPr lang="da-DK"/>
        </a:p>
      </dgm:t>
    </dgm:pt>
    <dgm:pt modelId="{043D0D19-2049-427E-863E-BD33F8E2384F}" type="sibTrans" cxnId="{6697CBDB-EDFC-463E-AFD2-42E89DDF8624}">
      <dgm:prSet/>
      <dgm:spPr/>
      <dgm:t>
        <a:bodyPr/>
        <a:lstStyle/>
        <a:p>
          <a:endParaRPr lang="da-DK"/>
        </a:p>
      </dgm:t>
    </dgm:pt>
    <dgm:pt modelId="{08B7CBD5-9BAE-4F4C-9B64-2229EC593DA4}">
      <dgm:prSet phldrT="[Tekst]"/>
      <dgm:spPr>
        <a:solidFill>
          <a:schemeClr val="tx2"/>
        </a:solidFill>
      </dgm:spPr>
      <dgm:t>
        <a:bodyPr/>
        <a:lstStyle/>
        <a:p>
          <a:r>
            <a:rPr lang="da-DK" dirty="0"/>
            <a:t>Hvordan ser kataloget egentlig ud?</a:t>
          </a:r>
        </a:p>
      </dgm:t>
    </dgm:pt>
    <dgm:pt modelId="{90A95F61-29EB-4AE8-AC58-60F5FB804F3E}" type="parTrans" cxnId="{3A86E2DD-DF97-4058-AA93-5A55B818C270}">
      <dgm:prSet/>
      <dgm:spPr/>
      <dgm:t>
        <a:bodyPr/>
        <a:lstStyle/>
        <a:p>
          <a:endParaRPr lang="da-DK"/>
        </a:p>
      </dgm:t>
    </dgm:pt>
    <dgm:pt modelId="{34ED0F54-27E1-4D17-8A88-6B51FAF1032F}" type="sibTrans" cxnId="{3A86E2DD-DF97-4058-AA93-5A55B818C270}">
      <dgm:prSet/>
      <dgm:spPr/>
      <dgm:t>
        <a:bodyPr/>
        <a:lstStyle/>
        <a:p>
          <a:endParaRPr lang="da-DK"/>
        </a:p>
      </dgm:t>
    </dgm:pt>
    <dgm:pt modelId="{51EA5304-ED9D-419F-B359-57D0478613A6}">
      <dgm:prSet phldrT="[Tekst]"/>
      <dgm:spPr>
        <a:solidFill>
          <a:schemeClr val="bg1">
            <a:lumMod val="65000"/>
          </a:schemeClr>
        </a:solidFill>
      </dgm:spPr>
      <dgm:t>
        <a:bodyPr/>
        <a:lstStyle/>
        <a:p>
          <a:r>
            <a:rPr lang="da-DK" dirty="0"/>
            <a:t>Hvad har vi gjort og hvilke udfordringer?</a:t>
          </a:r>
        </a:p>
      </dgm:t>
    </dgm:pt>
    <dgm:pt modelId="{EAA5C61F-741D-44AC-A441-BC52CF163965}" type="parTrans" cxnId="{80613C37-22D0-498C-B5BC-4314ACDC84DA}">
      <dgm:prSet/>
      <dgm:spPr/>
      <dgm:t>
        <a:bodyPr/>
        <a:lstStyle/>
        <a:p>
          <a:endParaRPr lang="da-DK"/>
        </a:p>
      </dgm:t>
    </dgm:pt>
    <dgm:pt modelId="{A903288A-1718-4E5B-8EC6-D7FD0F6F9C7C}" type="sibTrans" cxnId="{80613C37-22D0-498C-B5BC-4314ACDC84DA}">
      <dgm:prSet/>
      <dgm:spPr/>
      <dgm:t>
        <a:bodyPr/>
        <a:lstStyle/>
        <a:p>
          <a:endParaRPr lang="da-DK"/>
        </a:p>
      </dgm:t>
    </dgm:pt>
    <dgm:pt modelId="{6CDA0051-38B0-45EC-892C-5E7E1E136EFC}" type="pres">
      <dgm:prSet presAssocID="{C41C2ECF-48A5-4BED-A6CE-54760DADA900}" presName="linear" presStyleCnt="0">
        <dgm:presLayoutVars>
          <dgm:animLvl val="lvl"/>
          <dgm:resizeHandles val="exact"/>
        </dgm:presLayoutVars>
      </dgm:prSet>
      <dgm:spPr/>
    </dgm:pt>
    <dgm:pt modelId="{351D42BC-137B-4317-ABBC-CD991BE485F4}" type="pres">
      <dgm:prSet presAssocID="{51EA5304-ED9D-419F-B359-57D0478613A6}" presName="parentText" presStyleLbl="node1" presStyleIdx="0" presStyleCnt="3">
        <dgm:presLayoutVars>
          <dgm:chMax val="0"/>
          <dgm:bulletEnabled val="1"/>
        </dgm:presLayoutVars>
      </dgm:prSet>
      <dgm:spPr/>
    </dgm:pt>
    <dgm:pt modelId="{CF3EB4DC-C2BE-4FC5-87E5-D25237019726}" type="pres">
      <dgm:prSet presAssocID="{A903288A-1718-4E5B-8EC6-D7FD0F6F9C7C}" presName="spacer" presStyleCnt="0"/>
      <dgm:spPr/>
    </dgm:pt>
    <dgm:pt modelId="{E1E31FDF-CAA9-4FEC-A132-16B51C904635}" type="pres">
      <dgm:prSet presAssocID="{A3BF0533-C610-4EBC-ABEA-AEDA806A6A2A}" presName="parentText" presStyleLbl="node1" presStyleIdx="1" presStyleCnt="3">
        <dgm:presLayoutVars>
          <dgm:chMax val="0"/>
          <dgm:bulletEnabled val="1"/>
        </dgm:presLayoutVars>
      </dgm:prSet>
      <dgm:spPr/>
    </dgm:pt>
    <dgm:pt modelId="{83988538-AA88-48AA-8FB2-B898E7BEA79A}" type="pres">
      <dgm:prSet presAssocID="{043D0D19-2049-427E-863E-BD33F8E2384F}" presName="spacer" presStyleCnt="0"/>
      <dgm:spPr/>
    </dgm:pt>
    <dgm:pt modelId="{71A7713F-D52D-487A-8452-CF72507785CB}" type="pres">
      <dgm:prSet presAssocID="{08B7CBD5-9BAE-4F4C-9B64-2229EC593DA4}" presName="parentText" presStyleLbl="node1" presStyleIdx="2" presStyleCnt="3" custLinFactNeighborY="25199">
        <dgm:presLayoutVars>
          <dgm:chMax val="0"/>
          <dgm:bulletEnabled val="1"/>
        </dgm:presLayoutVars>
      </dgm:prSet>
      <dgm:spPr/>
    </dgm:pt>
  </dgm:ptLst>
  <dgm:cxnLst>
    <dgm:cxn modelId="{95D4761E-2CA5-49E7-BF16-EB997243D74D}" type="presOf" srcId="{08B7CBD5-9BAE-4F4C-9B64-2229EC593DA4}" destId="{71A7713F-D52D-487A-8452-CF72507785CB}" srcOrd="0" destOrd="0" presId="urn:microsoft.com/office/officeart/2005/8/layout/vList2"/>
    <dgm:cxn modelId="{F7B0A035-0E3B-4D5A-A08A-B36FD9F03EF5}" type="presOf" srcId="{51EA5304-ED9D-419F-B359-57D0478613A6}" destId="{351D42BC-137B-4317-ABBC-CD991BE485F4}" srcOrd="0" destOrd="0" presId="urn:microsoft.com/office/officeart/2005/8/layout/vList2"/>
    <dgm:cxn modelId="{80613C37-22D0-498C-B5BC-4314ACDC84DA}" srcId="{C41C2ECF-48A5-4BED-A6CE-54760DADA900}" destId="{51EA5304-ED9D-419F-B359-57D0478613A6}" srcOrd="0" destOrd="0" parTransId="{EAA5C61F-741D-44AC-A441-BC52CF163965}" sibTransId="{A903288A-1718-4E5B-8EC6-D7FD0F6F9C7C}"/>
    <dgm:cxn modelId="{CB776878-4625-4E62-91A4-1041C6C142CF}" type="presOf" srcId="{C41C2ECF-48A5-4BED-A6CE-54760DADA900}" destId="{6CDA0051-38B0-45EC-892C-5E7E1E136EFC}" srcOrd="0" destOrd="0" presId="urn:microsoft.com/office/officeart/2005/8/layout/vList2"/>
    <dgm:cxn modelId="{88B73881-B4CF-47B5-A578-9A6F81820BFC}" type="presOf" srcId="{A3BF0533-C610-4EBC-ABEA-AEDA806A6A2A}" destId="{E1E31FDF-CAA9-4FEC-A132-16B51C904635}" srcOrd="0" destOrd="0" presId="urn:microsoft.com/office/officeart/2005/8/layout/vList2"/>
    <dgm:cxn modelId="{6697CBDB-EDFC-463E-AFD2-42E89DDF8624}" srcId="{C41C2ECF-48A5-4BED-A6CE-54760DADA900}" destId="{A3BF0533-C610-4EBC-ABEA-AEDA806A6A2A}" srcOrd="1" destOrd="0" parTransId="{7422A8F7-05F8-48FE-AC02-B30955B19EC1}" sibTransId="{043D0D19-2049-427E-863E-BD33F8E2384F}"/>
    <dgm:cxn modelId="{3A86E2DD-DF97-4058-AA93-5A55B818C270}" srcId="{C41C2ECF-48A5-4BED-A6CE-54760DADA900}" destId="{08B7CBD5-9BAE-4F4C-9B64-2229EC593DA4}" srcOrd="2" destOrd="0" parTransId="{90A95F61-29EB-4AE8-AC58-60F5FB804F3E}" sibTransId="{34ED0F54-27E1-4D17-8A88-6B51FAF1032F}"/>
    <dgm:cxn modelId="{1FB8C99C-9E1F-4EA4-B4A5-E0F504AAC51E}" type="presParOf" srcId="{6CDA0051-38B0-45EC-892C-5E7E1E136EFC}" destId="{351D42BC-137B-4317-ABBC-CD991BE485F4}" srcOrd="0" destOrd="0" presId="urn:microsoft.com/office/officeart/2005/8/layout/vList2"/>
    <dgm:cxn modelId="{B91A551C-2A58-492D-882B-4019EB4B13CB}" type="presParOf" srcId="{6CDA0051-38B0-45EC-892C-5E7E1E136EFC}" destId="{CF3EB4DC-C2BE-4FC5-87E5-D25237019726}" srcOrd="1" destOrd="0" presId="urn:microsoft.com/office/officeart/2005/8/layout/vList2"/>
    <dgm:cxn modelId="{6968062D-89B8-4117-A310-BFEAA33AE9F0}" type="presParOf" srcId="{6CDA0051-38B0-45EC-892C-5E7E1E136EFC}" destId="{E1E31FDF-CAA9-4FEC-A132-16B51C904635}" srcOrd="2" destOrd="0" presId="urn:microsoft.com/office/officeart/2005/8/layout/vList2"/>
    <dgm:cxn modelId="{7094ADB0-1AFB-4BB8-99F3-673B65F6F691}" type="presParOf" srcId="{6CDA0051-38B0-45EC-892C-5E7E1E136EFC}" destId="{83988538-AA88-48AA-8FB2-B898E7BEA79A}" srcOrd="3" destOrd="0" presId="urn:microsoft.com/office/officeart/2005/8/layout/vList2"/>
    <dgm:cxn modelId="{DE1830B4-B4D3-473C-99A1-C7A370FD7C20}" type="presParOf" srcId="{6CDA0051-38B0-45EC-892C-5E7E1E136EFC}" destId="{71A7713F-D52D-487A-8452-CF72507785C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41BE13-1B82-43ED-86B6-854998D9CCC9}"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da-DK"/>
        </a:p>
      </dgm:t>
    </dgm:pt>
    <dgm:pt modelId="{ABFC6BF3-81F2-42F7-944B-9C5D32A118C8}">
      <dgm:prSet phldrT="[Tekst]"/>
      <dgm:spPr/>
      <dgm:t>
        <a:bodyPr/>
        <a:lstStyle/>
        <a:p>
          <a:r>
            <a:rPr lang="da-DK" b="1" dirty="0"/>
            <a:t>Økonomisk fordelagtigt</a:t>
          </a:r>
        </a:p>
      </dgm:t>
    </dgm:pt>
    <dgm:pt modelId="{1C5B162F-26D8-4190-B45D-1EC42B43F6E0}" type="parTrans" cxnId="{1D9B2416-AE5A-4A0F-83EF-00267EEC9005}">
      <dgm:prSet/>
      <dgm:spPr/>
      <dgm:t>
        <a:bodyPr/>
        <a:lstStyle/>
        <a:p>
          <a:endParaRPr lang="da-DK" b="1"/>
        </a:p>
      </dgm:t>
    </dgm:pt>
    <dgm:pt modelId="{79B3A8C8-3403-4447-AF20-F8756C7AB2AD}" type="sibTrans" cxnId="{1D9B2416-AE5A-4A0F-83EF-00267EEC9005}">
      <dgm:prSet/>
      <dgm:spPr/>
      <dgm:t>
        <a:bodyPr/>
        <a:lstStyle/>
        <a:p>
          <a:endParaRPr lang="da-DK" b="1"/>
        </a:p>
      </dgm:t>
    </dgm:pt>
    <dgm:pt modelId="{5FDA83F5-0FD8-43AD-AB95-3956EB5C7F51}">
      <dgm:prSet phldrT="[Tekst]"/>
      <dgm:spPr/>
      <dgm:t>
        <a:bodyPr/>
        <a:lstStyle/>
        <a:p>
          <a:r>
            <a:rPr lang="da-DK" b="1" dirty="0"/>
            <a:t>Certificeringspoint</a:t>
          </a:r>
        </a:p>
      </dgm:t>
    </dgm:pt>
    <dgm:pt modelId="{A41C3E28-18F3-4F18-8415-F436DB3B942D}" type="parTrans" cxnId="{42A60A41-276F-473F-B7DB-F2802167CC7D}">
      <dgm:prSet/>
      <dgm:spPr/>
      <dgm:t>
        <a:bodyPr/>
        <a:lstStyle/>
        <a:p>
          <a:endParaRPr lang="da-DK" b="1"/>
        </a:p>
      </dgm:t>
    </dgm:pt>
    <dgm:pt modelId="{0F9C41F1-6A44-4F2F-9EBD-3F7A27EE2C1C}" type="sibTrans" cxnId="{42A60A41-276F-473F-B7DB-F2802167CC7D}">
      <dgm:prSet/>
      <dgm:spPr/>
      <dgm:t>
        <a:bodyPr/>
        <a:lstStyle/>
        <a:p>
          <a:endParaRPr lang="da-DK" b="1"/>
        </a:p>
      </dgm:t>
    </dgm:pt>
    <dgm:pt modelId="{38EF3FC2-42A3-48B3-9245-A1DE531B9F35}">
      <dgm:prSet phldrT="[Tekst]"/>
      <dgm:spPr/>
      <dgm:t>
        <a:bodyPr/>
        <a:lstStyle/>
        <a:p>
          <a:r>
            <a:rPr lang="da-DK" b="1" dirty="0"/>
            <a:t>Bæredygtigt</a:t>
          </a:r>
        </a:p>
      </dgm:t>
    </dgm:pt>
    <dgm:pt modelId="{E2CA7AEE-40A5-40D1-A465-ACBC137BE140}" type="parTrans" cxnId="{7D289432-C3B9-40F0-AE71-2425ABF58041}">
      <dgm:prSet/>
      <dgm:spPr/>
      <dgm:t>
        <a:bodyPr/>
        <a:lstStyle/>
        <a:p>
          <a:endParaRPr lang="da-DK" b="1"/>
        </a:p>
      </dgm:t>
    </dgm:pt>
    <dgm:pt modelId="{D2FA1162-7C6B-4CB6-8804-D37024685345}" type="sibTrans" cxnId="{7D289432-C3B9-40F0-AE71-2425ABF58041}">
      <dgm:prSet/>
      <dgm:spPr/>
      <dgm:t>
        <a:bodyPr/>
        <a:lstStyle/>
        <a:p>
          <a:endParaRPr lang="da-DK" b="1"/>
        </a:p>
      </dgm:t>
    </dgm:pt>
    <dgm:pt modelId="{20FCA68D-517E-44C9-B6C3-432BDC878EBB}">
      <dgm:prSet phldrT="[Tekst]"/>
      <dgm:spPr/>
      <dgm:t>
        <a:bodyPr/>
        <a:lstStyle/>
        <a:p>
          <a:r>
            <a:rPr lang="da-DK" b="1" dirty="0"/>
            <a:t>Bedre lys</a:t>
          </a:r>
        </a:p>
      </dgm:t>
    </dgm:pt>
    <dgm:pt modelId="{B6602DDA-D2A0-4BA4-812B-A12F40460444}" type="sibTrans" cxnId="{52592CDA-9EA8-4113-A063-3E4E624EA0E4}">
      <dgm:prSet/>
      <dgm:spPr/>
      <dgm:t>
        <a:bodyPr/>
        <a:lstStyle/>
        <a:p>
          <a:endParaRPr lang="da-DK" b="1"/>
        </a:p>
      </dgm:t>
    </dgm:pt>
    <dgm:pt modelId="{1165ACF2-A1D0-4EA7-9609-A58C4B387B8A}" type="parTrans" cxnId="{52592CDA-9EA8-4113-A063-3E4E624EA0E4}">
      <dgm:prSet/>
      <dgm:spPr/>
      <dgm:t>
        <a:bodyPr/>
        <a:lstStyle/>
        <a:p>
          <a:endParaRPr lang="da-DK" b="1"/>
        </a:p>
      </dgm:t>
    </dgm:pt>
    <dgm:pt modelId="{25279C22-F10E-4AC3-A8FF-B50FC825E70A}" type="pres">
      <dgm:prSet presAssocID="{7D41BE13-1B82-43ED-86B6-854998D9CCC9}" presName="Name0" presStyleCnt="0">
        <dgm:presLayoutVars>
          <dgm:dir/>
          <dgm:resizeHandles val="exact"/>
        </dgm:presLayoutVars>
      </dgm:prSet>
      <dgm:spPr/>
    </dgm:pt>
    <dgm:pt modelId="{71532028-6E21-49AF-A931-E9B8CB6B624A}" type="pres">
      <dgm:prSet presAssocID="{20FCA68D-517E-44C9-B6C3-432BDC878EBB}" presName="compNode" presStyleCnt="0"/>
      <dgm:spPr/>
    </dgm:pt>
    <dgm:pt modelId="{20759DAB-EBA3-4AFE-B319-89F302600E35}" type="pres">
      <dgm:prSet presAssocID="{20FCA68D-517E-44C9-B6C3-432BDC878EBB}" presName="pictRect" presStyleLbl="node1" presStyleIdx="0" presStyleCnt="4" custScaleX="81428" custScaleY="81428" custLinFactNeighborX="-3717" custLinFactNeighborY="-540"/>
      <dgm:spPr>
        <a:solidFill>
          <a:schemeClr val="bg1"/>
        </a:solidFill>
      </dgm:spPr>
    </dgm:pt>
    <dgm:pt modelId="{D83E4D4D-F5A1-406B-94AB-ECF445D2C7C9}" type="pres">
      <dgm:prSet presAssocID="{20FCA68D-517E-44C9-B6C3-432BDC878EBB}" presName="textRect" presStyleLbl="revTx" presStyleIdx="0" presStyleCnt="4" custScaleX="62588" custScaleY="33435" custLinFactNeighborX="19781" custLinFactNeighborY="-63567">
        <dgm:presLayoutVars>
          <dgm:bulletEnabled val="1"/>
        </dgm:presLayoutVars>
      </dgm:prSet>
      <dgm:spPr/>
    </dgm:pt>
    <dgm:pt modelId="{067EBE3F-6DC8-4F78-A8D2-F42ACD02817A}" type="pres">
      <dgm:prSet presAssocID="{B6602DDA-D2A0-4BA4-812B-A12F40460444}" presName="sibTrans" presStyleLbl="sibTrans2D1" presStyleIdx="0" presStyleCnt="0"/>
      <dgm:spPr/>
    </dgm:pt>
    <dgm:pt modelId="{4630BA70-81BD-4905-9E41-43BAAA8BA7C7}" type="pres">
      <dgm:prSet presAssocID="{ABFC6BF3-81F2-42F7-944B-9C5D32A118C8}" presName="compNode" presStyleCnt="0"/>
      <dgm:spPr/>
    </dgm:pt>
    <dgm:pt modelId="{4ECDD719-2596-473E-8C45-ECE584E7219E}" type="pres">
      <dgm:prSet presAssocID="{ABFC6BF3-81F2-42F7-944B-9C5D32A118C8}" presName="pictRect" presStyleLbl="node1" presStyleIdx="1" presStyleCnt="4" custScaleX="72789" custScaleY="72789"/>
      <dgm:spPr>
        <a:solidFill>
          <a:schemeClr val="bg1"/>
        </a:solidFill>
      </dgm:spPr>
    </dgm:pt>
    <dgm:pt modelId="{FF826322-2995-4466-8EB7-7C0BDC95F9DD}" type="pres">
      <dgm:prSet presAssocID="{ABFC6BF3-81F2-42F7-944B-9C5D32A118C8}" presName="textRect" presStyleLbl="revTx" presStyleIdx="1" presStyleCnt="4" custLinFactNeighborX="18157" custLinFactNeighborY="-10412">
        <dgm:presLayoutVars>
          <dgm:bulletEnabled val="1"/>
        </dgm:presLayoutVars>
      </dgm:prSet>
      <dgm:spPr/>
    </dgm:pt>
    <dgm:pt modelId="{5EE991C2-2F12-4096-822C-4C34160DAE30}" type="pres">
      <dgm:prSet presAssocID="{79B3A8C8-3403-4447-AF20-F8756C7AB2AD}" presName="sibTrans" presStyleLbl="sibTrans2D1" presStyleIdx="0" presStyleCnt="0"/>
      <dgm:spPr/>
    </dgm:pt>
    <dgm:pt modelId="{3388CD05-F8BF-4187-B3DB-4284E0CC72E9}" type="pres">
      <dgm:prSet presAssocID="{38EF3FC2-42A3-48B3-9245-A1DE531B9F35}" presName="compNode" presStyleCnt="0"/>
      <dgm:spPr/>
    </dgm:pt>
    <dgm:pt modelId="{8ABC491E-6675-4261-B4B5-E1452D9EEA40}" type="pres">
      <dgm:prSet presAssocID="{38EF3FC2-42A3-48B3-9245-A1DE531B9F35}" presName="pictRect" presStyleLbl="node1" presStyleIdx="2" presStyleCnt="4" custScaleX="73869" custScaleY="74613" custLinFactNeighborX="208" custLinFactNeighborY="5394"/>
      <dgm:spPr>
        <a:solidFill>
          <a:schemeClr val="bg1"/>
        </a:solidFill>
      </dgm:spPr>
    </dgm:pt>
    <dgm:pt modelId="{F953E64F-74C2-4A66-83F3-68DDD812FE1D}" type="pres">
      <dgm:prSet presAssocID="{38EF3FC2-42A3-48B3-9245-A1DE531B9F35}" presName="textRect" presStyleLbl="revTx" presStyleIdx="2" presStyleCnt="4" custLinFactNeighborX="22406" custLinFactNeighborY="-9371">
        <dgm:presLayoutVars>
          <dgm:bulletEnabled val="1"/>
        </dgm:presLayoutVars>
      </dgm:prSet>
      <dgm:spPr/>
    </dgm:pt>
    <dgm:pt modelId="{9A7223DD-F57F-4B60-A9F8-466A477D0D80}" type="pres">
      <dgm:prSet presAssocID="{D2FA1162-7C6B-4CB6-8804-D37024685345}" presName="sibTrans" presStyleLbl="sibTrans2D1" presStyleIdx="0" presStyleCnt="0"/>
      <dgm:spPr/>
    </dgm:pt>
    <dgm:pt modelId="{9A11EFA9-9576-4910-AD34-3A9D20DEACC6}" type="pres">
      <dgm:prSet presAssocID="{5FDA83F5-0FD8-43AD-AB95-3956EB5C7F51}" presName="compNode" presStyleCnt="0"/>
      <dgm:spPr/>
    </dgm:pt>
    <dgm:pt modelId="{D0EB8EC2-F8B2-41F8-BEDB-C160A64FB21A}" type="pres">
      <dgm:prSet presAssocID="{5FDA83F5-0FD8-43AD-AB95-3956EB5C7F51}" presName="pictRect" presStyleLbl="node1" presStyleIdx="3" presStyleCnt="4" custScaleX="84473" custScaleY="84476" custLinFactNeighborX="372" custLinFactNeighborY="8632"/>
      <dgm:spPr>
        <a:solidFill>
          <a:schemeClr val="bg1"/>
        </a:solidFill>
      </dgm:spPr>
    </dgm:pt>
    <dgm:pt modelId="{5E7D709C-BA38-406D-BC89-EA2958ECAF63}" type="pres">
      <dgm:prSet presAssocID="{5FDA83F5-0FD8-43AD-AB95-3956EB5C7F51}" presName="textRect" presStyleLbl="revTx" presStyleIdx="3" presStyleCnt="4" custLinFactNeighborX="8885" custLinFactNeighborY="-13537">
        <dgm:presLayoutVars>
          <dgm:bulletEnabled val="1"/>
        </dgm:presLayoutVars>
      </dgm:prSet>
      <dgm:spPr/>
    </dgm:pt>
  </dgm:ptLst>
  <dgm:cxnLst>
    <dgm:cxn modelId="{1D9B2416-AE5A-4A0F-83EF-00267EEC9005}" srcId="{7D41BE13-1B82-43ED-86B6-854998D9CCC9}" destId="{ABFC6BF3-81F2-42F7-944B-9C5D32A118C8}" srcOrd="1" destOrd="0" parTransId="{1C5B162F-26D8-4190-B45D-1EC42B43F6E0}" sibTransId="{79B3A8C8-3403-4447-AF20-F8756C7AB2AD}"/>
    <dgm:cxn modelId="{7D289432-C3B9-40F0-AE71-2425ABF58041}" srcId="{7D41BE13-1B82-43ED-86B6-854998D9CCC9}" destId="{38EF3FC2-42A3-48B3-9245-A1DE531B9F35}" srcOrd="2" destOrd="0" parTransId="{E2CA7AEE-40A5-40D1-A465-ACBC137BE140}" sibTransId="{D2FA1162-7C6B-4CB6-8804-D37024685345}"/>
    <dgm:cxn modelId="{A0214C35-666B-49F3-A5FE-AA28274E9672}" type="presOf" srcId="{5FDA83F5-0FD8-43AD-AB95-3956EB5C7F51}" destId="{5E7D709C-BA38-406D-BC89-EA2958ECAF63}" srcOrd="0" destOrd="0" presId="urn:microsoft.com/office/officeart/2005/8/layout/pList1"/>
    <dgm:cxn modelId="{42A60A41-276F-473F-B7DB-F2802167CC7D}" srcId="{7D41BE13-1B82-43ED-86B6-854998D9CCC9}" destId="{5FDA83F5-0FD8-43AD-AB95-3956EB5C7F51}" srcOrd="3" destOrd="0" parTransId="{A41C3E28-18F3-4F18-8415-F436DB3B942D}" sibTransId="{0F9C41F1-6A44-4F2F-9EBD-3F7A27EE2C1C}"/>
    <dgm:cxn modelId="{26F7364E-8A9E-40BA-9100-81AF6765CA0F}" type="presOf" srcId="{79B3A8C8-3403-4447-AF20-F8756C7AB2AD}" destId="{5EE991C2-2F12-4096-822C-4C34160DAE30}" srcOrd="0" destOrd="0" presId="urn:microsoft.com/office/officeart/2005/8/layout/pList1"/>
    <dgm:cxn modelId="{3060694F-0E8A-4BC6-A4FD-418612630356}" type="presOf" srcId="{38EF3FC2-42A3-48B3-9245-A1DE531B9F35}" destId="{F953E64F-74C2-4A66-83F3-68DDD812FE1D}" srcOrd="0" destOrd="0" presId="urn:microsoft.com/office/officeart/2005/8/layout/pList1"/>
    <dgm:cxn modelId="{33B04E7D-6977-410D-B7FA-ADBDF2CF54D8}" type="presOf" srcId="{ABFC6BF3-81F2-42F7-944B-9C5D32A118C8}" destId="{FF826322-2995-4466-8EB7-7C0BDC95F9DD}" srcOrd="0" destOrd="0" presId="urn:microsoft.com/office/officeart/2005/8/layout/pList1"/>
    <dgm:cxn modelId="{A4C959A0-2D76-47CB-A6F9-31CE98303A9E}" type="presOf" srcId="{7D41BE13-1B82-43ED-86B6-854998D9CCC9}" destId="{25279C22-F10E-4AC3-A8FF-B50FC825E70A}" srcOrd="0" destOrd="0" presId="urn:microsoft.com/office/officeart/2005/8/layout/pList1"/>
    <dgm:cxn modelId="{D3F9B7C9-FDCD-4DE1-BAFB-36DB12628829}" type="presOf" srcId="{D2FA1162-7C6B-4CB6-8804-D37024685345}" destId="{9A7223DD-F57F-4B60-A9F8-466A477D0D80}" srcOrd="0" destOrd="0" presId="urn:microsoft.com/office/officeart/2005/8/layout/pList1"/>
    <dgm:cxn modelId="{BD63C5D5-8FDE-4988-826F-DA33668F0A45}" type="presOf" srcId="{20FCA68D-517E-44C9-B6C3-432BDC878EBB}" destId="{D83E4D4D-F5A1-406B-94AB-ECF445D2C7C9}" srcOrd="0" destOrd="0" presId="urn:microsoft.com/office/officeart/2005/8/layout/pList1"/>
    <dgm:cxn modelId="{52592CDA-9EA8-4113-A063-3E4E624EA0E4}" srcId="{7D41BE13-1B82-43ED-86B6-854998D9CCC9}" destId="{20FCA68D-517E-44C9-B6C3-432BDC878EBB}" srcOrd="0" destOrd="0" parTransId="{1165ACF2-A1D0-4EA7-9609-A58C4B387B8A}" sibTransId="{B6602DDA-D2A0-4BA4-812B-A12F40460444}"/>
    <dgm:cxn modelId="{170F69DC-4F84-4552-BD01-42BDDDB1F267}" type="presOf" srcId="{B6602DDA-D2A0-4BA4-812B-A12F40460444}" destId="{067EBE3F-6DC8-4F78-A8D2-F42ACD02817A}" srcOrd="0" destOrd="0" presId="urn:microsoft.com/office/officeart/2005/8/layout/pList1"/>
    <dgm:cxn modelId="{77903842-BCEA-4E6E-B9F2-1341286B3ED0}" type="presParOf" srcId="{25279C22-F10E-4AC3-A8FF-B50FC825E70A}" destId="{71532028-6E21-49AF-A931-E9B8CB6B624A}" srcOrd="0" destOrd="0" presId="urn:microsoft.com/office/officeart/2005/8/layout/pList1"/>
    <dgm:cxn modelId="{33F577CB-78DF-471E-8535-8A689CB85612}" type="presParOf" srcId="{71532028-6E21-49AF-A931-E9B8CB6B624A}" destId="{20759DAB-EBA3-4AFE-B319-89F302600E35}" srcOrd="0" destOrd="0" presId="urn:microsoft.com/office/officeart/2005/8/layout/pList1"/>
    <dgm:cxn modelId="{575CD2A4-DCDD-4338-9AFA-B1D713161E7A}" type="presParOf" srcId="{71532028-6E21-49AF-A931-E9B8CB6B624A}" destId="{D83E4D4D-F5A1-406B-94AB-ECF445D2C7C9}" srcOrd="1" destOrd="0" presId="urn:microsoft.com/office/officeart/2005/8/layout/pList1"/>
    <dgm:cxn modelId="{9686BD27-C4DD-460A-BD50-DECBF4A7D016}" type="presParOf" srcId="{25279C22-F10E-4AC3-A8FF-B50FC825E70A}" destId="{067EBE3F-6DC8-4F78-A8D2-F42ACD02817A}" srcOrd="1" destOrd="0" presId="urn:microsoft.com/office/officeart/2005/8/layout/pList1"/>
    <dgm:cxn modelId="{939B8A2B-6A07-4259-9735-3FEBEE329CF2}" type="presParOf" srcId="{25279C22-F10E-4AC3-A8FF-B50FC825E70A}" destId="{4630BA70-81BD-4905-9E41-43BAAA8BA7C7}" srcOrd="2" destOrd="0" presId="urn:microsoft.com/office/officeart/2005/8/layout/pList1"/>
    <dgm:cxn modelId="{78D23191-CFB5-414F-ABC8-33D05FA367C6}" type="presParOf" srcId="{4630BA70-81BD-4905-9E41-43BAAA8BA7C7}" destId="{4ECDD719-2596-473E-8C45-ECE584E7219E}" srcOrd="0" destOrd="0" presId="urn:microsoft.com/office/officeart/2005/8/layout/pList1"/>
    <dgm:cxn modelId="{5DCF51DB-7DBB-4C10-AD51-55DE9949CD64}" type="presParOf" srcId="{4630BA70-81BD-4905-9E41-43BAAA8BA7C7}" destId="{FF826322-2995-4466-8EB7-7C0BDC95F9DD}" srcOrd="1" destOrd="0" presId="urn:microsoft.com/office/officeart/2005/8/layout/pList1"/>
    <dgm:cxn modelId="{0FE6EA01-3EC0-46F1-86DB-9EBB752866FA}" type="presParOf" srcId="{25279C22-F10E-4AC3-A8FF-B50FC825E70A}" destId="{5EE991C2-2F12-4096-822C-4C34160DAE30}" srcOrd="3" destOrd="0" presId="urn:microsoft.com/office/officeart/2005/8/layout/pList1"/>
    <dgm:cxn modelId="{831C768B-1639-43AB-A1D1-2605B79AC264}" type="presParOf" srcId="{25279C22-F10E-4AC3-A8FF-B50FC825E70A}" destId="{3388CD05-F8BF-4187-B3DB-4284E0CC72E9}" srcOrd="4" destOrd="0" presId="urn:microsoft.com/office/officeart/2005/8/layout/pList1"/>
    <dgm:cxn modelId="{67D0CCC2-DADA-4DF4-9EC1-F4FFC7800D11}" type="presParOf" srcId="{3388CD05-F8BF-4187-B3DB-4284E0CC72E9}" destId="{8ABC491E-6675-4261-B4B5-E1452D9EEA40}" srcOrd="0" destOrd="0" presId="urn:microsoft.com/office/officeart/2005/8/layout/pList1"/>
    <dgm:cxn modelId="{6D115881-70C2-426A-8A1D-46B42FA168FD}" type="presParOf" srcId="{3388CD05-F8BF-4187-B3DB-4284E0CC72E9}" destId="{F953E64F-74C2-4A66-83F3-68DDD812FE1D}" srcOrd="1" destOrd="0" presId="urn:microsoft.com/office/officeart/2005/8/layout/pList1"/>
    <dgm:cxn modelId="{A4467115-5810-4D21-8DC7-993E8C81F848}" type="presParOf" srcId="{25279C22-F10E-4AC3-A8FF-B50FC825E70A}" destId="{9A7223DD-F57F-4B60-A9F8-466A477D0D80}" srcOrd="5" destOrd="0" presId="urn:microsoft.com/office/officeart/2005/8/layout/pList1"/>
    <dgm:cxn modelId="{9351BE70-8BDC-4DE8-AC84-EBAA374B217E}" type="presParOf" srcId="{25279C22-F10E-4AC3-A8FF-B50FC825E70A}" destId="{9A11EFA9-9576-4910-AD34-3A9D20DEACC6}" srcOrd="6" destOrd="0" presId="urn:microsoft.com/office/officeart/2005/8/layout/pList1"/>
    <dgm:cxn modelId="{7E813309-7353-47BF-8543-D5563CB8FA5B}" type="presParOf" srcId="{9A11EFA9-9576-4910-AD34-3A9D20DEACC6}" destId="{D0EB8EC2-F8B2-41F8-BEDB-C160A64FB21A}" srcOrd="0" destOrd="0" presId="urn:microsoft.com/office/officeart/2005/8/layout/pList1"/>
    <dgm:cxn modelId="{279CD489-1E60-4E67-8CD9-4339CF4ADA93}" type="presParOf" srcId="{9A11EFA9-9576-4910-AD34-3A9D20DEACC6}" destId="{5E7D709C-BA38-406D-BC89-EA2958ECAF6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1C2ECF-48A5-4BED-A6CE-54760DADA90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a-DK"/>
        </a:p>
      </dgm:t>
    </dgm:pt>
    <dgm:pt modelId="{A3BF0533-C610-4EBC-ABEA-AEDA806A6A2A}">
      <dgm:prSet phldrT="[Tekst]"/>
      <dgm:spPr>
        <a:solidFill>
          <a:schemeClr val="bg1">
            <a:lumMod val="65000"/>
          </a:schemeClr>
        </a:solidFill>
      </dgm:spPr>
      <dgm:t>
        <a:bodyPr/>
        <a:lstStyle/>
        <a:p>
          <a:r>
            <a:rPr lang="da-DK" dirty="0"/>
            <a:t>Gør det en forskel?</a:t>
          </a:r>
        </a:p>
      </dgm:t>
    </dgm:pt>
    <dgm:pt modelId="{7422A8F7-05F8-48FE-AC02-B30955B19EC1}" type="parTrans" cxnId="{6697CBDB-EDFC-463E-AFD2-42E89DDF8624}">
      <dgm:prSet/>
      <dgm:spPr/>
      <dgm:t>
        <a:bodyPr/>
        <a:lstStyle/>
        <a:p>
          <a:endParaRPr lang="da-DK"/>
        </a:p>
      </dgm:t>
    </dgm:pt>
    <dgm:pt modelId="{043D0D19-2049-427E-863E-BD33F8E2384F}" type="sibTrans" cxnId="{6697CBDB-EDFC-463E-AFD2-42E89DDF8624}">
      <dgm:prSet/>
      <dgm:spPr/>
      <dgm:t>
        <a:bodyPr/>
        <a:lstStyle/>
        <a:p>
          <a:endParaRPr lang="da-DK"/>
        </a:p>
      </dgm:t>
    </dgm:pt>
    <dgm:pt modelId="{08B7CBD5-9BAE-4F4C-9B64-2229EC593DA4}">
      <dgm:prSet phldrT="[Tekst]"/>
      <dgm:spPr>
        <a:solidFill>
          <a:schemeClr val="bg1">
            <a:lumMod val="65000"/>
          </a:schemeClr>
        </a:solidFill>
      </dgm:spPr>
      <dgm:t>
        <a:bodyPr/>
        <a:lstStyle/>
        <a:p>
          <a:r>
            <a:rPr lang="da-DK" dirty="0"/>
            <a:t>Hvordan ser kataloget egentlig ud?</a:t>
          </a:r>
        </a:p>
      </dgm:t>
    </dgm:pt>
    <dgm:pt modelId="{90A95F61-29EB-4AE8-AC58-60F5FB804F3E}" type="parTrans" cxnId="{3A86E2DD-DF97-4058-AA93-5A55B818C270}">
      <dgm:prSet/>
      <dgm:spPr/>
      <dgm:t>
        <a:bodyPr/>
        <a:lstStyle/>
        <a:p>
          <a:endParaRPr lang="da-DK"/>
        </a:p>
      </dgm:t>
    </dgm:pt>
    <dgm:pt modelId="{34ED0F54-27E1-4D17-8A88-6B51FAF1032F}" type="sibTrans" cxnId="{3A86E2DD-DF97-4058-AA93-5A55B818C270}">
      <dgm:prSet/>
      <dgm:spPr/>
      <dgm:t>
        <a:bodyPr/>
        <a:lstStyle/>
        <a:p>
          <a:endParaRPr lang="da-DK"/>
        </a:p>
      </dgm:t>
    </dgm:pt>
    <dgm:pt modelId="{51EA5304-ED9D-419F-B359-57D0478613A6}">
      <dgm:prSet phldrT="[Tekst]"/>
      <dgm:spPr>
        <a:solidFill>
          <a:schemeClr val="tx2"/>
        </a:solidFill>
      </dgm:spPr>
      <dgm:t>
        <a:bodyPr/>
        <a:lstStyle/>
        <a:p>
          <a:r>
            <a:rPr lang="da-DK" dirty="0"/>
            <a:t>Hvad har vi gjort og hvilke udfordringer?</a:t>
          </a:r>
        </a:p>
      </dgm:t>
    </dgm:pt>
    <dgm:pt modelId="{EAA5C61F-741D-44AC-A441-BC52CF163965}" type="parTrans" cxnId="{80613C37-22D0-498C-B5BC-4314ACDC84DA}">
      <dgm:prSet/>
      <dgm:spPr/>
      <dgm:t>
        <a:bodyPr/>
        <a:lstStyle/>
        <a:p>
          <a:endParaRPr lang="da-DK"/>
        </a:p>
      </dgm:t>
    </dgm:pt>
    <dgm:pt modelId="{A903288A-1718-4E5B-8EC6-D7FD0F6F9C7C}" type="sibTrans" cxnId="{80613C37-22D0-498C-B5BC-4314ACDC84DA}">
      <dgm:prSet/>
      <dgm:spPr/>
      <dgm:t>
        <a:bodyPr/>
        <a:lstStyle/>
        <a:p>
          <a:endParaRPr lang="da-DK"/>
        </a:p>
      </dgm:t>
    </dgm:pt>
    <dgm:pt modelId="{6CDA0051-38B0-45EC-892C-5E7E1E136EFC}" type="pres">
      <dgm:prSet presAssocID="{C41C2ECF-48A5-4BED-A6CE-54760DADA900}" presName="linear" presStyleCnt="0">
        <dgm:presLayoutVars>
          <dgm:animLvl val="lvl"/>
          <dgm:resizeHandles val="exact"/>
        </dgm:presLayoutVars>
      </dgm:prSet>
      <dgm:spPr/>
    </dgm:pt>
    <dgm:pt modelId="{E1E31FDF-CAA9-4FEC-A132-16B51C904635}" type="pres">
      <dgm:prSet presAssocID="{A3BF0533-C610-4EBC-ABEA-AEDA806A6A2A}" presName="parentText" presStyleLbl="node1" presStyleIdx="0" presStyleCnt="3">
        <dgm:presLayoutVars>
          <dgm:chMax val="0"/>
          <dgm:bulletEnabled val="1"/>
        </dgm:presLayoutVars>
      </dgm:prSet>
      <dgm:spPr/>
    </dgm:pt>
    <dgm:pt modelId="{83988538-AA88-48AA-8FB2-B898E7BEA79A}" type="pres">
      <dgm:prSet presAssocID="{043D0D19-2049-427E-863E-BD33F8E2384F}" presName="spacer" presStyleCnt="0"/>
      <dgm:spPr/>
    </dgm:pt>
    <dgm:pt modelId="{351D42BC-137B-4317-ABBC-CD991BE485F4}" type="pres">
      <dgm:prSet presAssocID="{51EA5304-ED9D-419F-B359-57D0478613A6}" presName="parentText" presStyleLbl="node1" presStyleIdx="1" presStyleCnt="3">
        <dgm:presLayoutVars>
          <dgm:chMax val="0"/>
          <dgm:bulletEnabled val="1"/>
        </dgm:presLayoutVars>
      </dgm:prSet>
      <dgm:spPr/>
    </dgm:pt>
    <dgm:pt modelId="{CF3EB4DC-C2BE-4FC5-87E5-D25237019726}" type="pres">
      <dgm:prSet presAssocID="{A903288A-1718-4E5B-8EC6-D7FD0F6F9C7C}" presName="spacer" presStyleCnt="0"/>
      <dgm:spPr/>
    </dgm:pt>
    <dgm:pt modelId="{71A7713F-D52D-487A-8452-CF72507785CB}" type="pres">
      <dgm:prSet presAssocID="{08B7CBD5-9BAE-4F4C-9B64-2229EC593DA4}" presName="parentText" presStyleLbl="node1" presStyleIdx="2" presStyleCnt="3" custLinFactNeighborY="25199">
        <dgm:presLayoutVars>
          <dgm:chMax val="0"/>
          <dgm:bulletEnabled val="1"/>
        </dgm:presLayoutVars>
      </dgm:prSet>
      <dgm:spPr/>
    </dgm:pt>
  </dgm:ptLst>
  <dgm:cxnLst>
    <dgm:cxn modelId="{9FC78311-974E-4B80-A869-4DDB9A58A2FA}" type="presOf" srcId="{A3BF0533-C610-4EBC-ABEA-AEDA806A6A2A}" destId="{E1E31FDF-CAA9-4FEC-A132-16B51C904635}" srcOrd="0" destOrd="0" presId="urn:microsoft.com/office/officeart/2005/8/layout/vList2"/>
    <dgm:cxn modelId="{80613C37-22D0-498C-B5BC-4314ACDC84DA}" srcId="{C41C2ECF-48A5-4BED-A6CE-54760DADA900}" destId="{51EA5304-ED9D-419F-B359-57D0478613A6}" srcOrd="1" destOrd="0" parTransId="{EAA5C61F-741D-44AC-A441-BC52CF163965}" sibTransId="{A903288A-1718-4E5B-8EC6-D7FD0F6F9C7C}"/>
    <dgm:cxn modelId="{35FF4560-2136-4909-B04D-70FC5517C9C0}" type="presOf" srcId="{51EA5304-ED9D-419F-B359-57D0478613A6}" destId="{351D42BC-137B-4317-ABBC-CD991BE485F4}" srcOrd="0" destOrd="0" presId="urn:microsoft.com/office/officeart/2005/8/layout/vList2"/>
    <dgm:cxn modelId="{CB776878-4625-4E62-91A4-1041C6C142CF}" type="presOf" srcId="{C41C2ECF-48A5-4BED-A6CE-54760DADA900}" destId="{6CDA0051-38B0-45EC-892C-5E7E1E136EFC}" srcOrd="0" destOrd="0" presId="urn:microsoft.com/office/officeart/2005/8/layout/vList2"/>
    <dgm:cxn modelId="{6697CBDB-EDFC-463E-AFD2-42E89DDF8624}" srcId="{C41C2ECF-48A5-4BED-A6CE-54760DADA900}" destId="{A3BF0533-C610-4EBC-ABEA-AEDA806A6A2A}" srcOrd="0" destOrd="0" parTransId="{7422A8F7-05F8-48FE-AC02-B30955B19EC1}" sibTransId="{043D0D19-2049-427E-863E-BD33F8E2384F}"/>
    <dgm:cxn modelId="{3A86E2DD-DF97-4058-AA93-5A55B818C270}" srcId="{C41C2ECF-48A5-4BED-A6CE-54760DADA900}" destId="{08B7CBD5-9BAE-4F4C-9B64-2229EC593DA4}" srcOrd="2" destOrd="0" parTransId="{90A95F61-29EB-4AE8-AC58-60F5FB804F3E}" sibTransId="{34ED0F54-27E1-4D17-8A88-6B51FAF1032F}"/>
    <dgm:cxn modelId="{2D054CE4-6287-4E92-9D9D-AEEBF809B44E}" type="presOf" srcId="{08B7CBD5-9BAE-4F4C-9B64-2229EC593DA4}" destId="{71A7713F-D52D-487A-8452-CF72507785CB}" srcOrd="0" destOrd="0" presId="urn:microsoft.com/office/officeart/2005/8/layout/vList2"/>
    <dgm:cxn modelId="{66F7F2DB-6858-40C3-AA11-359BBA23E8F5}" type="presParOf" srcId="{6CDA0051-38B0-45EC-892C-5E7E1E136EFC}" destId="{E1E31FDF-CAA9-4FEC-A132-16B51C904635}" srcOrd="0" destOrd="0" presId="urn:microsoft.com/office/officeart/2005/8/layout/vList2"/>
    <dgm:cxn modelId="{65DE378A-6E6C-474F-9BAD-D568E05B1582}" type="presParOf" srcId="{6CDA0051-38B0-45EC-892C-5E7E1E136EFC}" destId="{83988538-AA88-48AA-8FB2-B898E7BEA79A}" srcOrd="1" destOrd="0" presId="urn:microsoft.com/office/officeart/2005/8/layout/vList2"/>
    <dgm:cxn modelId="{A9865EA3-48E9-4667-B32C-C6F419D19FF7}" type="presParOf" srcId="{6CDA0051-38B0-45EC-892C-5E7E1E136EFC}" destId="{351D42BC-137B-4317-ABBC-CD991BE485F4}" srcOrd="2" destOrd="0" presId="urn:microsoft.com/office/officeart/2005/8/layout/vList2"/>
    <dgm:cxn modelId="{486E34DF-6EB2-46D2-964D-58774D365B72}" type="presParOf" srcId="{6CDA0051-38B0-45EC-892C-5E7E1E136EFC}" destId="{CF3EB4DC-C2BE-4FC5-87E5-D25237019726}" srcOrd="3" destOrd="0" presId="urn:microsoft.com/office/officeart/2005/8/layout/vList2"/>
    <dgm:cxn modelId="{37257E7A-72B3-474B-83BC-2C5351A35690}" type="presParOf" srcId="{6CDA0051-38B0-45EC-892C-5E7E1E136EFC}" destId="{71A7713F-D52D-487A-8452-CF72507785C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50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bg1">
            <a:lumMod val="50000"/>
          </a:schemeClr>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50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bg1">
            <a:lumMod val="50000"/>
          </a:schemeClr>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50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tx2"/>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bg1">
            <a:lumMod val="75000"/>
          </a:schemeClr>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bg1">
            <a:lumMod val="75000"/>
          </a:schemeClr>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tx2"/>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bg1">
            <a:lumMod val="75000"/>
          </a:schemeClr>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bg1">
            <a:lumMod val="75000"/>
          </a:schemeClr>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28CEE11B-D37B-4447-B913-12E224F4E5D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a-DK"/>
        </a:p>
      </dgm:t>
    </dgm:pt>
    <dgm:pt modelId="{D8549D6F-F354-4A11-889E-254FC0190650}">
      <dgm:prSet phldrT="[Tekst]"/>
      <dgm:spPr>
        <a:solidFill>
          <a:schemeClr val="bg1">
            <a:lumMod val="75000"/>
          </a:schemeClr>
        </a:solidFill>
      </dgm:spPr>
      <dgm:t>
        <a:bodyPr/>
        <a:lstStyle/>
        <a:p>
          <a:r>
            <a:rPr lang="da-DK" dirty="0"/>
            <a:t>Screening af markedet</a:t>
          </a:r>
        </a:p>
      </dgm:t>
    </dgm:pt>
    <dgm:pt modelId="{034DB0F9-3624-47B4-AE3B-037C6AC3D716}" type="parTrans" cxnId="{C6E091C0-0E95-43B3-B5DA-3DD05F0A409B}">
      <dgm:prSet/>
      <dgm:spPr/>
      <dgm:t>
        <a:bodyPr/>
        <a:lstStyle/>
        <a:p>
          <a:endParaRPr lang="da-DK"/>
        </a:p>
      </dgm:t>
    </dgm:pt>
    <dgm:pt modelId="{9317EA90-7B25-46BE-8232-46B513310FBD}" type="sibTrans" cxnId="{C6E091C0-0E95-43B3-B5DA-3DD05F0A409B}">
      <dgm:prSet/>
      <dgm:spPr/>
      <dgm:t>
        <a:bodyPr/>
        <a:lstStyle/>
        <a:p>
          <a:endParaRPr lang="da-DK"/>
        </a:p>
      </dgm:t>
    </dgm:pt>
    <dgm:pt modelId="{01BCCEE5-8457-4648-8BA6-79EA7A83A169}">
      <dgm:prSet/>
      <dgm:spPr>
        <a:solidFill>
          <a:schemeClr val="tx1"/>
        </a:solidFill>
      </dgm:spPr>
      <dgm:t>
        <a:bodyPr/>
        <a:lstStyle/>
        <a:p>
          <a:r>
            <a:rPr lang="da-DK" dirty="0"/>
            <a:t>Udvælge og designe løsninger</a:t>
          </a:r>
        </a:p>
      </dgm:t>
    </dgm:pt>
    <dgm:pt modelId="{08F70BCD-BD15-4D45-B72B-5A8061A7F1B8}" type="parTrans" cxnId="{5742810D-C4A8-46DA-8A1B-8C71CDD7660A}">
      <dgm:prSet/>
      <dgm:spPr/>
      <dgm:t>
        <a:bodyPr/>
        <a:lstStyle/>
        <a:p>
          <a:endParaRPr lang="da-DK"/>
        </a:p>
      </dgm:t>
    </dgm:pt>
    <dgm:pt modelId="{C6A2A116-FCA6-496F-9996-32100A473C21}" type="sibTrans" cxnId="{5742810D-C4A8-46DA-8A1B-8C71CDD7660A}">
      <dgm:prSet/>
      <dgm:spPr/>
      <dgm:t>
        <a:bodyPr/>
        <a:lstStyle/>
        <a:p>
          <a:endParaRPr lang="da-DK"/>
        </a:p>
      </dgm:t>
    </dgm:pt>
    <dgm:pt modelId="{26B92553-65BA-4D53-9CCE-DF90F1E89C3E}">
      <dgm:prSet/>
      <dgm:spPr>
        <a:solidFill>
          <a:schemeClr val="bg1">
            <a:lumMod val="75000"/>
          </a:schemeClr>
        </a:solidFill>
      </dgm:spPr>
      <dgm:t>
        <a:bodyPr/>
        <a:lstStyle/>
        <a:p>
          <a:r>
            <a:rPr lang="da-DK" dirty="0"/>
            <a:t>Opbygning af </a:t>
          </a:r>
          <a:r>
            <a:rPr lang="da-DK" dirty="0" err="1"/>
            <a:t>supply</a:t>
          </a:r>
          <a:r>
            <a:rPr lang="da-DK" dirty="0"/>
            <a:t> </a:t>
          </a:r>
          <a:r>
            <a:rPr lang="da-DK" dirty="0" err="1"/>
            <a:t>chain</a:t>
          </a:r>
          <a:endParaRPr lang="da-DK" dirty="0"/>
        </a:p>
      </dgm:t>
    </dgm:pt>
    <dgm:pt modelId="{1ECB16B4-1846-4522-9181-337BDF51851D}" type="parTrans" cxnId="{071EADD8-AA76-4BDA-A25D-B2FEAE48EDED}">
      <dgm:prSet/>
      <dgm:spPr/>
      <dgm:t>
        <a:bodyPr/>
        <a:lstStyle/>
        <a:p>
          <a:endParaRPr lang="da-DK"/>
        </a:p>
      </dgm:t>
    </dgm:pt>
    <dgm:pt modelId="{0DF5F423-97CF-411F-8837-7563E212A10C}" type="sibTrans" cxnId="{071EADD8-AA76-4BDA-A25D-B2FEAE48EDED}">
      <dgm:prSet/>
      <dgm:spPr/>
      <dgm:t>
        <a:bodyPr/>
        <a:lstStyle/>
        <a:p>
          <a:endParaRPr lang="da-DK"/>
        </a:p>
      </dgm:t>
    </dgm:pt>
    <dgm:pt modelId="{9B3BFFE1-BF6F-4AC4-AE52-5F8E186AD494}">
      <dgm:prSet/>
      <dgm:spPr>
        <a:solidFill>
          <a:schemeClr val="bg1">
            <a:lumMod val="75000"/>
          </a:schemeClr>
        </a:solidFill>
      </dgm:spPr>
      <dgm:t>
        <a:bodyPr/>
        <a:lstStyle/>
        <a:p>
          <a:r>
            <a:rPr lang="da-DK" dirty="0"/>
            <a:t>Gennemførelse af testprojekter</a:t>
          </a:r>
        </a:p>
      </dgm:t>
    </dgm:pt>
    <dgm:pt modelId="{ABFFD2E3-E15F-4B7F-A236-D85FB8A87556}" type="parTrans" cxnId="{7C086D5D-8F90-4BCE-98DA-D87133E0BAA1}">
      <dgm:prSet/>
      <dgm:spPr/>
      <dgm:t>
        <a:bodyPr/>
        <a:lstStyle/>
        <a:p>
          <a:endParaRPr lang="da-DK"/>
        </a:p>
      </dgm:t>
    </dgm:pt>
    <dgm:pt modelId="{9AFEC7F3-0ADA-48CE-A4A0-702AEA962D82}" type="sibTrans" cxnId="{7C086D5D-8F90-4BCE-98DA-D87133E0BAA1}">
      <dgm:prSet/>
      <dgm:spPr/>
      <dgm:t>
        <a:bodyPr/>
        <a:lstStyle/>
        <a:p>
          <a:endParaRPr lang="da-DK"/>
        </a:p>
      </dgm:t>
    </dgm:pt>
    <dgm:pt modelId="{E3E0E5F7-CF87-4988-B2EC-C91E1F1A0978}">
      <dgm:prSet/>
      <dgm:spPr>
        <a:solidFill>
          <a:schemeClr val="bg1">
            <a:lumMod val="75000"/>
          </a:schemeClr>
        </a:solidFill>
      </dgm:spPr>
      <dgm:t>
        <a:bodyPr/>
        <a:lstStyle/>
        <a:p>
          <a:r>
            <a:rPr lang="da-DK" dirty="0"/>
            <a:t>Dokumentation</a:t>
          </a:r>
        </a:p>
      </dgm:t>
    </dgm:pt>
    <dgm:pt modelId="{5169C63E-19D6-4502-B615-8EEE0827BA12}" type="parTrans" cxnId="{C96577EE-B89D-4733-ACB4-8AFCB96B378C}">
      <dgm:prSet/>
      <dgm:spPr/>
      <dgm:t>
        <a:bodyPr/>
        <a:lstStyle/>
        <a:p>
          <a:endParaRPr lang="da-DK"/>
        </a:p>
      </dgm:t>
    </dgm:pt>
    <dgm:pt modelId="{3CF14F4A-57E8-428B-8EF9-E5128E326401}" type="sibTrans" cxnId="{C96577EE-B89D-4733-ACB4-8AFCB96B378C}">
      <dgm:prSet/>
      <dgm:spPr/>
      <dgm:t>
        <a:bodyPr/>
        <a:lstStyle/>
        <a:p>
          <a:endParaRPr lang="da-DK"/>
        </a:p>
      </dgm:t>
    </dgm:pt>
    <dgm:pt modelId="{CDD0DC4F-ECF3-48C6-BA07-8E9C69265501}" type="pres">
      <dgm:prSet presAssocID="{28CEE11B-D37B-4447-B913-12E224F4E5D1}" presName="Name0" presStyleCnt="0">
        <dgm:presLayoutVars>
          <dgm:dir/>
          <dgm:resizeHandles val="exact"/>
        </dgm:presLayoutVars>
      </dgm:prSet>
      <dgm:spPr/>
    </dgm:pt>
    <dgm:pt modelId="{1F844CAB-4335-4E78-9AF5-2DC37D87A91F}" type="pres">
      <dgm:prSet presAssocID="{D8549D6F-F354-4A11-889E-254FC0190650}" presName="parTxOnly" presStyleLbl="node1" presStyleIdx="0" presStyleCnt="5">
        <dgm:presLayoutVars>
          <dgm:bulletEnabled val="1"/>
        </dgm:presLayoutVars>
      </dgm:prSet>
      <dgm:spPr/>
    </dgm:pt>
    <dgm:pt modelId="{BF799AD0-8E25-403E-931C-D1F29FC96804}" type="pres">
      <dgm:prSet presAssocID="{9317EA90-7B25-46BE-8232-46B513310FBD}" presName="parSpace" presStyleCnt="0"/>
      <dgm:spPr/>
    </dgm:pt>
    <dgm:pt modelId="{54B0370F-76CE-4F07-8D86-8F70F86321C2}" type="pres">
      <dgm:prSet presAssocID="{01BCCEE5-8457-4648-8BA6-79EA7A83A169}" presName="parTxOnly" presStyleLbl="node1" presStyleIdx="1" presStyleCnt="5">
        <dgm:presLayoutVars>
          <dgm:bulletEnabled val="1"/>
        </dgm:presLayoutVars>
      </dgm:prSet>
      <dgm:spPr/>
    </dgm:pt>
    <dgm:pt modelId="{489736A4-2A83-4E26-8230-8D013E749DD8}" type="pres">
      <dgm:prSet presAssocID="{C6A2A116-FCA6-496F-9996-32100A473C21}" presName="parSpace" presStyleCnt="0"/>
      <dgm:spPr/>
    </dgm:pt>
    <dgm:pt modelId="{4790E4CE-F016-41CD-B79A-E7DCE17E7F2F}" type="pres">
      <dgm:prSet presAssocID="{26B92553-65BA-4D53-9CCE-DF90F1E89C3E}" presName="parTxOnly" presStyleLbl="node1" presStyleIdx="2" presStyleCnt="5">
        <dgm:presLayoutVars>
          <dgm:bulletEnabled val="1"/>
        </dgm:presLayoutVars>
      </dgm:prSet>
      <dgm:spPr/>
    </dgm:pt>
    <dgm:pt modelId="{BB1682CB-A751-4CAC-9A88-DED481DD1BB5}" type="pres">
      <dgm:prSet presAssocID="{0DF5F423-97CF-411F-8837-7563E212A10C}" presName="parSpace" presStyleCnt="0"/>
      <dgm:spPr/>
    </dgm:pt>
    <dgm:pt modelId="{39C17E2B-CC65-4120-8BD5-EE1EC5B8EC5B}" type="pres">
      <dgm:prSet presAssocID="{9B3BFFE1-BF6F-4AC4-AE52-5F8E186AD494}" presName="parTxOnly" presStyleLbl="node1" presStyleIdx="3" presStyleCnt="5">
        <dgm:presLayoutVars>
          <dgm:bulletEnabled val="1"/>
        </dgm:presLayoutVars>
      </dgm:prSet>
      <dgm:spPr/>
    </dgm:pt>
    <dgm:pt modelId="{84E17BF5-3344-421F-999E-A36787DB84B2}" type="pres">
      <dgm:prSet presAssocID="{9AFEC7F3-0ADA-48CE-A4A0-702AEA962D82}" presName="parSpace" presStyleCnt="0"/>
      <dgm:spPr/>
    </dgm:pt>
    <dgm:pt modelId="{BBD00E45-A15C-4644-9202-C95D940E5443}" type="pres">
      <dgm:prSet presAssocID="{E3E0E5F7-CF87-4988-B2EC-C91E1F1A0978}" presName="parTxOnly" presStyleLbl="node1" presStyleIdx="4" presStyleCnt="5">
        <dgm:presLayoutVars>
          <dgm:bulletEnabled val="1"/>
        </dgm:presLayoutVars>
      </dgm:prSet>
      <dgm:spPr/>
    </dgm:pt>
  </dgm:ptLst>
  <dgm:cxnLst>
    <dgm:cxn modelId="{5742810D-C4A8-46DA-8A1B-8C71CDD7660A}" srcId="{28CEE11B-D37B-4447-B913-12E224F4E5D1}" destId="{01BCCEE5-8457-4648-8BA6-79EA7A83A169}" srcOrd="1" destOrd="0" parTransId="{08F70BCD-BD15-4D45-B72B-5A8061A7F1B8}" sibTransId="{C6A2A116-FCA6-496F-9996-32100A473C21}"/>
    <dgm:cxn modelId="{E923023A-4906-47B7-B8F0-C1C92911C9F2}" type="presOf" srcId="{01BCCEE5-8457-4648-8BA6-79EA7A83A169}" destId="{54B0370F-76CE-4F07-8D86-8F70F86321C2}" srcOrd="0" destOrd="0" presId="urn:microsoft.com/office/officeart/2005/8/layout/hChevron3"/>
    <dgm:cxn modelId="{7C086D5D-8F90-4BCE-98DA-D87133E0BAA1}" srcId="{28CEE11B-D37B-4447-B913-12E224F4E5D1}" destId="{9B3BFFE1-BF6F-4AC4-AE52-5F8E186AD494}" srcOrd="3" destOrd="0" parTransId="{ABFFD2E3-E15F-4B7F-A236-D85FB8A87556}" sibTransId="{9AFEC7F3-0ADA-48CE-A4A0-702AEA962D82}"/>
    <dgm:cxn modelId="{579A8C5E-0438-4946-BF8D-9D6363242F25}" type="presOf" srcId="{28CEE11B-D37B-4447-B913-12E224F4E5D1}" destId="{CDD0DC4F-ECF3-48C6-BA07-8E9C69265501}" srcOrd="0" destOrd="0" presId="urn:microsoft.com/office/officeart/2005/8/layout/hChevron3"/>
    <dgm:cxn modelId="{A47EEF9C-221E-4A65-AED8-F31AE3D5BE17}" type="presOf" srcId="{9B3BFFE1-BF6F-4AC4-AE52-5F8E186AD494}" destId="{39C17E2B-CC65-4120-8BD5-EE1EC5B8EC5B}" srcOrd="0" destOrd="0" presId="urn:microsoft.com/office/officeart/2005/8/layout/hChevron3"/>
    <dgm:cxn modelId="{498615A9-B565-4975-82C6-3E1B916ADE77}" type="presOf" srcId="{D8549D6F-F354-4A11-889E-254FC0190650}" destId="{1F844CAB-4335-4E78-9AF5-2DC37D87A91F}" srcOrd="0" destOrd="0" presId="urn:microsoft.com/office/officeart/2005/8/layout/hChevron3"/>
    <dgm:cxn modelId="{C6E091C0-0E95-43B3-B5DA-3DD05F0A409B}" srcId="{28CEE11B-D37B-4447-B913-12E224F4E5D1}" destId="{D8549D6F-F354-4A11-889E-254FC0190650}" srcOrd="0" destOrd="0" parTransId="{034DB0F9-3624-47B4-AE3B-037C6AC3D716}" sibTransId="{9317EA90-7B25-46BE-8232-46B513310FBD}"/>
    <dgm:cxn modelId="{033059C2-65DF-4FD8-A4BB-A075FD5F2530}" type="presOf" srcId="{26B92553-65BA-4D53-9CCE-DF90F1E89C3E}" destId="{4790E4CE-F016-41CD-B79A-E7DCE17E7F2F}" srcOrd="0" destOrd="0" presId="urn:microsoft.com/office/officeart/2005/8/layout/hChevron3"/>
    <dgm:cxn modelId="{071EADD8-AA76-4BDA-A25D-B2FEAE48EDED}" srcId="{28CEE11B-D37B-4447-B913-12E224F4E5D1}" destId="{26B92553-65BA-4D53-9CCE-DF90F1E89C3E}" srcOrd="2" destOrd="0" parTransId="{1ECB16B4-1846-4522-9181-337BDF51851D}" sibTransId="{0DF5F423-97CF-411F-8837-7563E212A10C}"/>
    <dgm:cxn modelId="{C96577EE-B89D-4733-ACB4-8AFCB96B378C}" srcId="{28CEE11B-D37B-4447-B913-12E224F4E5D1}" destId="{E3E0E5F7-CF87-4988-B2EC-C91E1F1A0978}" srcOrd="4" destOrd="0" parTransId="{5169C63E-19D6-4502-B615-8EEE0827BA12}" sibTransId="{3CF14F4A-57E8-428B-8EF9-E5128E326401}"/>
    <dgm:cxn modelId="{B66C47F8-2D73-44B1-8CC4-E66D81738FAE}" type="presOf" srcId="{E3E0E5F7-CF87-4988-B2EC-C91E1F1A0978}" destId="{BBD00E45-A15C-4644-9202-C95D940E5443}" srcOrd="0" destOrd="0" presId="urn:microsoft.com/office/officeart/2005/8/layout/hChevron3"/>
    <dgm:cxn modelId="{3D86469C-039F-44EE-BA81-54ECB674F31A}" type="presParOf" srcId="{CDD0DC4F-ECF3-48C6-BA07-8E9C69265501}" destId="{1F844CAB-4335-4E78-9AF5-2DC37D87A91F}" srcOrd="0" destOrd="0" presId="urn:microsoft.com/office/officeart/2005/8/layout/hChevron3"/>
    <dgm:cxn modelId="{EF7A7706-1B3F-45C1-B662-FB1A93ECF6B8}" type="presParOf" srcId="{CDD0DC4F-ECF3-48C6-BA07-8E9C69265501}" destId="{BF799AD0-8E25-403E-931C-D1F29FC96804}" srcOrd="1" destOrd="0" presId="urn:microsoft.com/office/officeart/2005/8/layout/hChevron3"/>
    <dgm:cxn modelId="{B2E9ACAD-677D-4953-830E-F2653D9DBDD3}" type="presParOf" srcId="{CDD0DC4F-ECF3-48C6-BA07-8E9C69265501}" destId="{54B0370F-76CE-4F07-8D86-8F70F86321C2}" srcOrd="2" destOrd="0" presId="urn:microsoft.com/office/officeart/2005/8/layout/hChevron3"/>
    <dgm:cxn modelId="{24375CE7-DBD4-4DDB-838F-5F50C49B2392}" type="presParOf" srcId="{CDD0DC4F-ECF3-48C6-BA07-8E9C69265501}" destId="{489736A4-2A83-4E26-8230-8D013E749DD8}" srcOrd="3" destOrd="0" presId="urn:microsoft.com/office/officeart/2005/8/layout/hChevron3"/>
    <dgm:cxn modelId="{8DCCD77D-122B-44BD-9D0C-678EFD3FD394}" type="presParOf" srcId="{CDD0DC4F-ECF3-48C6-BA07-8E9C69265501}" destId="{4790E4CE-F016-41CD-B79A-E7DCE17E7F2F}" srcOrd="4" destOrd="0" presId="urn:microsoft.com/office/officeart/2005/8/layout/hChevron3"/>
    <dgm:cxn modelId="{17C12E69-C666-4445-BC2B-34A4C1D8B6A6}" type="presParOf" srcId="{CDD0DC4F-ECF3-48C6-BA07-8E9C69265501}" destId="{BB1682CB-A751-4CAC-9A88-DED481DD1BB5}" srcOrd="5" destOrd="0" presId="urn:microsoft.com/office/officeart/2005/8/layout/hChevron3"/>
    <dgm:cxn modelId="{D3995370-E57B-432B-9794-A2DB600F1F46}" type="presParOf" srcId="{CDD0DC4F-ECF3-48C6-BA07-8E9C69265501}" destId="{39C17E2B-CC65-4120-8BD5-EE1EC5B8EC5B}" srcOrd="6" destOrd="0" presId="urn:microsoft.com/office/officeart/2005/8/layout/hChevron3"/>
    <dgm:cxn modelId="{AED95200-3F4A-4CE5-A8DF-F00921DF4EEF}" type="presParOf" srcId="{CDD0DC4F-ECF3-48C6-BA07-8E9C69265501}" destId="{84E17BF5-3344-421F-999E-A36787DB84B2}" srcOrd="7" destOrd="0" presId="urn:microsoft.com/office/officeart/2005/8/layout/hChevron3"/>
    <dgm:cxn modelId="{964E4B0F-1D4C-418C-A889-A4C2B32F5CD4}" type="presParOf" srcId="{CDD0DC4F-ECF3-48C6-BA07-8E9C69265501}" destId="{BBD00E45-A15C-4644-9202-C95D940E5443}"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B71E7-6ED0-4173-BD40-09BA36B214D7}">
      <dsp:nvSpPr>
        <dsp:cNvPr id="0" name=""/>
        <dsp:cNvSpPr/>
      </dsp:nvSpPr>
      <dsp:spPr>
        <a:xfrm rot="5400000">
          <a:off x="5384807" y="-2369146"/>
          <a:ext cx="42264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da-DK" sz="2100" i="0" kern="1200" dirty="0"/>
            <a:t>1</a:t>
          </a:r>
        </a:p>
      </dsp:txBody>
      <dsp:txXfrm rot="-5400000">
        <a:off x="2962655" y="73638"/>
        <a:ext cx="5246312" cy="381376"/>
      </dsp:txXfrm>
    </dsp:sp>
    <dsp:sp modelId="{F401A83B-F2FA-43C4-B952-C81465A628A3}">
      <dsp:nvSpPr>
        <dsp:cNvPr id="0" name=""/>
        <dsp:cNvSpPr/>
      </dsp:nvSpPr>
      <dsp:spPr>
        <a:xfrm>
          <a:off x="0" y="175"/>
          <a:ext cx="2962656" cy="5283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a-DK" sz="2600" kern="1200" dirty="0"/>
            <a:t>Kl.08:15</a:t>
          </a:r>
        </a:p>
      </dsp:txBody>
      <dsp:txXfrm>
        <a:off x="25789" y="25964"/>
        <a:ext cx="2911078" cy="476722"/>
      </dsp:txXfrm>
    </dsp:sp>
    <dsp:sp modelId="{2FE624B1-E7D1-4FF4-90FB-12B85B974554}">
      <dsp:nvSpPr>
        <dsp:cNvPr id="0" name=""/>
        <dsp:cNvSpPr/>
      </dsp:nvSpPr>
      <dsp:spPr>
        <a:xfrm rot="5400000">
          <a:off x="5384807" y="-1814430"/>
          <a:ext cx="422640" cy="5266944"/>
        </a:xfrm>
        <a:prstGeom prst="round2SameRect">
          <a:avLst/>
        </a:prstGeom>
        <a:solidFill>
          <a:srgbClr val="D0D8E8">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da-DK" sz="2100" i="0" kern="1200" dirty="0"/>
            <a:t>2</a:t>
          </a:r>
        </a:p>
      </dsp:txBody>
      <dsp:txXfrm rot="-5400000">
        <a:off x="2962655" y="628354"/>
        <a:ext cx="5246312" cy="381376"/>
      </dsp:txXfrm>
    </dsp:sp>
    <dsp:sp modelId="{646F7E0D-B47C-4BD8-927E-B84C822534B5}">
      <dsp:nvSpPr>
        <dsp:cNvPr id="0" name=""/>
        <dsp:cNvSpPr/>
      </dsp:nvSpPr>
      <dsp:spPr>
        <a:xfrm>
          <a:off x="0" y="554890"/>
          <a:ext cx="2962656" cy="5283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a-DK" sz="2600" kern="1200" dirty="0"/>
            <a:t>Kl.09:00</a:t>
          </a:r>
        </a:p>
      </dsp:txBody>
      <dsp:txXfrm>
        <a:off x="25789" y="580679"/>
        <a:ext cx="2911078" cy="476722"/>
      </dsp:txXfrm>
    </dsp:sp>
    <dsp:sp modelId="{1934D819-3D69-40BA-B228-5CA618692B22}">
      <dsp:nvSpPr>
        <dsp:cNvPr id="0" name=""/>
        <dsp:cNvSpPr/>
      </dsp:nvSpPr>
      <dsp:spPr>
        <a:xfrm rot="5400000">
          <a:off x="5384807" y="-1259714"/>
          <a:ext cx="422640" cy="5266944"/>
        </a:xfrm>
        <a:prstGeom prst="round2SameRect">
          <a:avLst/>
        </a:prstGeom>
        <a:solidFill>
          <a:srgbClr val="D0D8E8">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da-DK" sz="2100" i="0" kern="1200" dirty="0"/>
            <a:t>3</a:t>
          </a:r>
        </a:p>
      </dsp:txBody>
      <dsp:txXfrm rot="-5400000">
        <a:off x="2962655" y="1183070"/>
        <a:ext cx="5246312" cy="381376"/>
      </dsp:txXfrm>
    </dsp:sp>
    <dsp:sp modelId="{00F5DD78-B996-4D1B-9922-B86BBD1F2781}">
      <dsp:nvSpPr>
        <dsp:cNvPr id="0" name=""/>
        <dsp:cNvSpPr/>
      </dsp:nvSpPr>
      <dsp:spPr>
        <a:xfrm>
          <a:off x="0" y="1109606"/>
          <a:ext cx="2962656" cy="5283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a-DK" sz="2600" kern="1200" dirty="0"/>
            <a:t>Kl.11:00</a:t>
          </a:r>
        </a:p>
      </dsp:txBody>
      <dsp:txXfrm>
        <a:off x="25789" y="1135395"/>
        <a:ext cx="2911078" cy="476722"/>
      </dsp:txXfrm>
    </dsp:sp>
    <dsp:sp modelId="{466E022C-72FA-407A-893A-8EE2DD6675EC}">
      <dsp:nvSpPr>
        <dsp:cNvPr id="0" name=""/>
        <dsp:cNvSpPr/>
      </dsp:nvSpPr>
      <dsp:spPr>
        <a:xfrm rot="5400000">
          <a:off x="5384807" y="-704998"/>
          <a:ext cx="42264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da-DK" sz="2100" i="0" kern="1200" dirty="0"/>
            <a:t>4</a:t>
          </a:r>
        </a:p>
      </dsp:txBody>
      <dsp:txXfrm rot="-5400000">
        <a:off x="2962655" y="1737786"/>
        <a:ext cx="5246312" cy="381376"/>
      </dsp:txXfrm>
    </dsp:sp>
    <dsp:sp modelId="{11FED765-C396-4CB1-B1C3-250EB93D0E27}">
      <dsp:nvSpPr>
        <dsp:cNvPr id="0" name=""/>
        <dsp:cNvSpPr/>
      </dsp:nvSpPr>
      <dsp:spPr>
        <a:xfrm>
          <a:off x="0" y="1664322"/>
          <a:ext cx="2962656" cy="5283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a-DK" sz="2600" kern="1200" dirty="0"/>
            <a:t>Kl.12:30</a:t>
          </a:r>
        </a:p>
      </dsp:txBody>
      <dsp:txXfrm>
        <a:off x="25789" y="1690111"/>
        <a:ext cx="2911078" cy="476722"/>
      </dsp:txXfrm>
    </dsp:sp>
    <dsp:sp modelId="{C9EDB28A-079D-4234-B093-6A3C7D394FB7}">
      <dsp:nvSpPr>
        <dsp:cNvPr id="0" name=""/>
        <dsp:cNvSpPr/>
      </dsp:nvSpPr>
      <dsp:spPr>
        <a:xfrm rot="5400000">
          <a:off x="5384807" y="-150283"/>
          <a:ext cx="42264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da-DK" sz="2100" i="0" kern="1200" dirty="0"/>
            <a:t>5</a:t>
          </a:r>
        </a:p>
      </dsp:txBody>
      <dsp:txXfrm rot="-5400000">
        <a:off x="2962655" y="2292501"/>
        <a:ext cx="5246312" cy="381376"/>
      </dsp:txXfrm>
    </dsp:sp>
    <dsp:sp modelId="{0BC53273-D5EC-4604-9944-820A54695A30}">
      <dsp:nvSpPr>
        <dsp:cNvPr id="0" name=""/>
        <dsp:cNvSpPr/>
      </dsp:nvSpPr>
      <dsp:spPr>
        <a:xfrm>
          <a:off x="0" y="2219038"/>
          <a:ext cx="2962656" cy="5283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a-DK" sz="2600" kern="1200" dirty="0"/>
            <a:t>Kl.13:30</a:t>
          </a:r>
        </a:p>
      </dsp:txBody>
      <dsp:txXfrm>
        <a:off x="25789" y="2244827"/>
        <a:ext cx="2911078" cy="476722"/>
      </dsp:txXfrm>
    </dsp:sp>
    <dsp:sp modelId="{6BE60DC3-0D0E-451E-94EB-71410349672D}">
      <dsp:nvSpPr>
        <dsp:cNvPr id="0" name=""/>
        <dsp:cNvSpPr/>
      </dsp:nvSpPr>
      <dsp:spPr>
        <a:xfrm rot="5400000">
          <a:off x="5384807" y="404432"/>
          <a:ext cx="42264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da-DK" sz="2100" i="0" kern="1200" dirty="0"/>
            <a:t>6</a:t>
          </a:r>
        </a:p>
      </dsp:txBody>
      <dsp:txXfrm rot="-5400000">
        <a:off x="2962655" y="2847216"/>
        <a:ext cx="5246312" cy="381376"/>
      </dsp:txXfrm>
    </dsp:sp>
    <dsp:sp modelId="{C4D41DC2-2D78-4940-A415-70A019B19BE1}">
      <dsp:nvSpPr>
        <dsp:cNvPr id="0" name=""/>
        <dsp:cNvSpPr/>
      </dsp:nvSpPr>
      <dsp:spPr>
        <a:xfrm>
          <a:off x="0" y="2773754"/>
          <a:ext cx="2962656" cy="5283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a-DK" sz="2600" kern="1200" dirty="0"/>
            <a:t>Kl.15:00</a:t>
          </a:r>
        </a:p>
      </dsp:txBody>
      <dsp:txXfrm>
        <a:off x="25789" y="2799543"/>
        <a:ext cx="2911078" cy="476722"/>
      </dsp:txXfrm>
    </dsp:sp>
    <dsp:sp modelId="{6FB23079-9748-4E36-8611-3F7F7449F1EC}">
      <dsp:nvSpPr>
        <dsp:cNvPr id="0" name=""/>
        <dsp:cNvSpPr/>
      </dsp:nvSpPr>
      <dsp:spPr>
        <a:xfrm rot="5400000">
          <a:off x="5384807" y="959148"/>
          <a:ext cx="42264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da-DK" sz="2100" i="0" kern="1200" dirty="0"/>
            <a:t>7</a:t>
          </a:r>
        </a:p>
      </dsp:txBody>
      <dsp:txXfrm rot="-5400000">
        <a:off x="2962655" y="3401932"/>
        <a:ext cx="5246312" cy="381376"/>
      </dsp:txXfrm>
    </dsp:sp>
    <dsp:sp modelId="{66508E0D-D1C0-4AC2-95D2-737AF756F18D}">
      <dsp:nvSpPr>
        <dsp:cNvPr id="0" name=""/>
        <dsp:cNvSpPr/>
      </dsp:nvSpPr>
      <dsp:spPr>
        <a:xfrm>
          <a:off x="0" y="3328470"/>
          <a:ext cx="2962656" cy="5283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a-DK" sz="2600" kern="1200" dirty="0"/>
            <a:t>Kl.15:15</a:t>
          </a:r>
        </a:p>
      </dsp:txBody>
      <dsp:txXfrm>
        <a:off x="25789" y="3354259"/>
        <a:ext cx="2911078" cy="476722"/>
      </dsp:txXfrm>
    </dsp:sp>
    <dsp:sp modelId="{CF02D478-3152-492D-ADCF-DC035E302D7E}">
      <dsp:nvSpPr>
        <dsp:cNvPr id="0" name=""/>
        <dsp:cNvSpPr/>
      </dsp:nvSpPr>
      <dsp:spPr>
        <a:xfrm rot="5400000">
          <a:off x="5384807" y="1513864"/>
          <a:ext cx="42264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da-DK" sz="2100" i="0" kern="1200" dirty="0"/>
            <a:t>8</a:t>
          </a:r>
        </a:p>
      </dsp:txBody>
      <dsp:txXfrm rot="-5400000">
        <a:off x="2962655" y="3956648"/>
        <a:ext cx="5246312" cy="381376"/>
      </dsp:txXfrm>
    </dsp:sp>
    <dsp:sp modelId="{A712F64E-B0E4-4E43-8381-AD23FE6155D5}">
      <dsp:nvSpPr>
        <dsp:cNvPr id="0" name=""/>
        <dsp:cNvSpPr/>
      </dsp:nvSpPr>
      <dsp:spPr>
        <a:xfrm>
          <a:off x="0" y="3883186"/>
          <a:ext cx="2962656" cy="5283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da-DK" sz="2600" kern="1200" dirty="0"/>
            <a:t>Kl.17:00</a:t>
          </a:r>
        </a:p>
      </dsp:txBody>
      <dsp:txXfrm>
        <a:off x="25789" y="3908975"/>
        <a:ext cx="2911078" cy="4767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083DF-AEC1-4C40-A8D5-E68D7B079B61}">
      <dsp:nvSpPr>
        <dsp:cNvPr id="0" name=""/>
        <dsp:cNvSpPr/>
      </dsp:nvSpPr>
      <dsp:spPr>
        <a:xfrm>
          <a:off x="1103839" y="1128"/>
          <a:ext cx="3802224" cy="2281334"/>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da-DK" sz="4000" kern="1200" dirty="0"/>
            <a:t>Findes i stort antal i markedet i dag - skalerbart</a:t>
          </a:r>
        </a:p>
      </dsp:txBody>
      <dsp:txXfrm>
        <a:off x="1103839" y="1128"/>
        <a:ext cx="3802224" cy="2281334"/>
      </dsp:txXfrm>
    </dsp:sp>
    <dsp:sp modelId="{E63E133A-46EF-4684-9260-BB8B8C9DCACA}">
      <dsp:nvSpPr>
        <dsp:cNvPr id="0" name=""/>
        <dsp:cNvSpPr/>
      </dsp:nvSpPr>
      <dsp:spPr>
        <a:xfrm>
          <a:off x="5286286" y="1128"/>
          <a:ext cx="3802224" cy="2281334"/>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da-DK" sz="4000" kern="1200" dirty="0"/>
            <a:t>God kvalitet armaturkasse</a:t>
          </a:r>
        </a:p>
      </dsp:txBody>
      <dsp:txXfrm>
        <a:off x="5286286" y="1128"/>
        <a:ext cx="3802224" cy="22813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382AE-97EE-4DAC-86AA-C9CE42467F62}">
      <dsp:nvSpPr>
        <dsp:cNvPr id="0" name=""/>
        <dsp:cNvSpPr/>
      </dsp:nvSpPr>
      <dsp:spPr>
        <a:xfrm>
          <a:off x="3214" y="0"/>
          <a:ext cx="3916560" cy="678985"/>
        </a:xfrm>
        <a:prstGeom prst="chevron">
          <a:avLst/>
        </a:prstGeom>
        <a:solidFill>
          <a:srgbClr val="FFD5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58674" rIns="58674" bIns="58674" numCol="1" spcCol="1270" anchor="ctr" anchorCtr="0">
          <a:noAutofit/>
        </a:bodyPr>
        <a:lstStyle/>
        <a:p>
          <a:pPr marL="0" lvl="0" indent="0" algn="ctr" defTabSz="1955800">
            <a:lnSpc>
              <a:spcPct val="90000"/>
            </a:lnSpc>
            <a:spcBef>
              <a:spcPct val="0"/>
            </a:spcBef>
            <a:spcAft>
              <a:spcPct val="35000"/>
            </a:spcAft>
            <a:buNone/>
          </a:pPr>
          <a:r>
            <a:rPr lang="da-DK" sz="4400" kern="1200" dirty="0"/>
            <a:t>Producer</a:t>
          </a:r>
        </a:p>
      </dsp:txBody>
      <dsp:txXfrm>
        <a:off x="342707" y="0"/>
        <a:ext cx="3237575" cy="678985"/>
      </dsp:txXfrm>
    </dsp:sp>
    <dsp:sp modelId="{E6BC3050-6416-4663-9136-2515D4FE8793}">
      <dsp:nvSpPr>
        <dsp:cNvPr id="0" name=""/>
        <dsp:cNvSpPr/>
      </dsp:nvSpPr>
      <dsp:spPr>
        <a:xfrm>
          <a:off x="3528119" y="0"/>
          <a:ext cx="3916560" cy="678985"/>
        </a:xfrm>
        <a:prstGeom prst="chevron">
          <a:avLst/>
        </a:prstGeom>
        <a:solidFill>
          <a:srgbClr val="FFD5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58674" rIns="58674" bIns="58674" numCol="1" spcCol="1270" anchor="ctr" anchorCtr="0">
          <a:noAutofit/>
        </a:bodyPr>
        <a:lstStyle/>
        <a:p>
          <a:pPr marL="0" lvl="0" indent="0" algn="ctr" defTabSz="1955800">
            <a:lnSpc>
              <a:spcPct val="90000"/>
            </a:lnSpc>
            <a:spcBef>
              <a:spcPct val="0"/>
            </a:spcBef>
            <a:spcAft>
              <a:spcPct val="35000"/>
            </a:spcAft>
            <a:buNone/>
          </a:pPr>
          <a:r>
            <a:rPr lang="da-DK" sz="4400" kern="1200" dirty="0"/>
            <a:t>Forbrug</a:t>
          </a:r>
        </a:p>
      </dsp:txBody>
      <dsp:txXfrm>
        <a:off x="3867612" y="0"/>
        <a:ext cx="3237575" cy="678985"/>
      </dsp:txXfrm>
    </dsp:sp>
    <dsp:sp modelId="{90766343-0553-48BA-B6AE-5779449860A6}">
      <dsp:nvSpPr>
        <dsp:cNvPr id="0" name=""/>
        <dsp:cNvSpPr/>
      </dsp:nvSpPr>
      <dsp:spPr>
        <a:xfrm>
          <a:off x="7053024" y="0"/>
          <a:ext cx="3916560" cy="678985"/>
        </a:xfrm>
        <a:prstGeom prst="chevron">
          <a:avLst/>
        </a:prstGeom>
        <a:solidFill>
          <a:srgbClr val="FFD5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58674" rIns="58674" bIns="58674" numCol="1" spcCol="1270" anchor="ctr" anchorCtr="0">
          <a:noAutofit/>
        </a:bodyPr>
        <a:lstStyle/>
        <a:p>
          <a:pPr marL="0" lvl="0" indent="0" algn="ctr" defTabSz="1955800">
            <a:lnSpc>
              <a:spcPct val="90000"/>
            </a:lnSpc>
            <a:spcBef>
              <a:spcPct val="0"/>
            </a:spcBef>
            <a:spcAft>
              <a:spcPct val="35000"/>
            </a:spcAft>
            <a:buNone/>
          </a:pPr>
          <a:r>
            <a:rPr lang="da-DK" sz="4400" kern="1200" dirty="0"/>
            <a:t>Smid væk</a:t>
          </a:r>
        </a:p>
      </dsp:txBody>
      <dsp:txXfrm>
        <a:off x="7392517" y="0"/>
        <a:ext cx="3237575" cy="67898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47B5C-D380-4026-A615-0BCB4707AE2F}">
      <dsp:nvSpPr>
        <dsp:cNvPr id="0" name=""/>
        <dsp:cNvSpPr/>
      </dsp:nvSpPr>
      <dsp:spPr>
        <a:xfrm>
          <a:off x="3494976" y="0"/>
          <a:ext cx="1629346" cy="905192"/>
        </a:xfrm>
        <a:prstGeom prst="roundRect">
          <a:avLst>
            <a:gd name="adj" fmla="val 10000"/>
          </a:avLst>
        </a:prstGeom>
        <a:solidFill>
          <a:schemeClr val="tx2">
            <a:alpha val="9000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a-DK" sz="2100" kern="1200" dirty="0">
              <a:solidFill>
                <a:schemeClr val="bg1"/>
              </a:solidFill>
            </a:rPr>
            <a:t>Udbud</a:t>
          </a:r>
        </a:p>
      </dsp:txBody>
      <dsp:txXfrm>
        <a:off x="3521488" y="26512"/>
        <a:ext cx="1576322" cy="852168"/>
      </dsp:txXfrm>
    </dsp:sp>
    <dsp:sp modelId="{FF4CF7D4-9DC0-43D9-AE5B-DFCE1983AD4F}">
      <dsp:nvSpPr>
        <dsp:cNvPr id="0" name=""/>
        <dsp:cNvSpPr/>
      </dsp:nvSpPr>
      <dsp:spPr>
        <a:xfrm>
          <a:off x="5848477" y="0"/>
          <a:ext cx="1629346" cy="905192"/>
        </a:xfrm>
        <a:prstGeom prst="roundRect">
          <a:avLst>
            <a:gd name="adj" fmla="val 10000"/>
          </a:avLst>
        </a:prstGeom>
        <a:solidFill>
          <a:schemeClr val="tx2">
            <a:alpha val="9000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a-DK" sz="2100" kern="1200" dirty="0">
              <a:solidFill>
                <a:schemeClr val="bg1"/>
              </a:solidFill>
            </a:rPr>
            <a:t>Efterspørgsel</a:t>
          </a:r>
        </a:p>
      </dsp:txBody>
      <dsp:txXfrm>
        <a:off x="5874989" y="26512"/>
        <a:ext cx="1576322" cy="852168"/>
      </dsp:txXfrm>
    </dsp:sp>
    <dsp:sp modelId="{37BCE2C2-4B4A-4B91-8306-8C592255189E}">
      <dsp:nvSpPr>
        <dsp:cNvPr id="0" name=""/>
        <dsp:cNvSpPr/>
      </dsp:nvSpPr>
      <dsp:spPr>
        <a:xfrm>
          <a:off x="5146952" y="3847068"/>
          <a:ext cx="678894" cy="678894"/>
        </a:xfrm>
        <a:prstGeom prst="triangle">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349F20-CF37-4876-A2F8-8D538B9CDFD5}">
      <dsp:nvSpPr>
        <dsp:cNvPr id="0" name=""/>
        <dsp:cNvSpPr/>
      </dsp:nvSpPr>
      <dsp:spPr>
        <a:xfrm rot="21360000">
          <a:off x="3449094" y="3556154"/>
          <a:ext cx="4074610" cy="284924"/>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1C2ED6-6079-44C2-B421-118014BF6986}">
      <dsp:nvSpPr>
        <dsp:cNvPr id="0" name=""/>
        <dsp:cNvSpPr/>
      </dsp:nvSpPr>
      <dsp:spPr>
        <a:xfrm rot="21360000">
          <a:off x="3425793" y="2410549"/>
          <a:ext cx="1677192" cy="118937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a-DK" sz="2100" kern="1200" dirty="0"/>
            <a:t>Gamle armaturer type 2</a:t>
          </a:r>
        </a:p>
      </dsp:txBody>
      <dsp:txXfrm>
        <a:off x="3483854" y="2468610"/>
        <a:ext cx="1561070" cy="1073257"/>
      </dsp:txXfrm>
    </dsp:sp>
    <dsp:sp modelId="{7A64CE56-8CA6-4588-88CF-B5E601A1B496}">
      <dsp:nvSpPr>
        <dsp:cNvPr id="0" name=""/>
        <dsp:cNvSpPr/>
      </dsp:nvSpPr>
      <dsp:spPr>
        <a:xfrm rot="21360000">
          <a:off x="3335274" y="1179487"/>
          <a:ext cx="1677192" cy="118937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a-DK" sz="2100" kern="1200" dirty="0"/>
            <a:t>Gamle armaturer type 1</a:t>
          </a:r>
        </a:p>
      </dsp:txBody>
      <dsp:txXfrm>
        <a:off x="3393335" y="1237548"/>
        <a:ext cx="1561070" cy="1073257"/>
      </dsp:txXfrm>
    </dsp:sp>
    <dsp:sp modelId="{79F00417-1B21-4825-BD4D-7A206F68AC09}">
      <dsp:nvSpPr>
        <dsp:cNvPr id="0" name=""/>
        <dsp:cNvSpPr/>
      </dsp:nvSpPr>
      <dsp:spPr>
        <a:xfrm rot="21360000">
          <a:off x="5756664" y="2247614"/>
          <a:ext cx="1677192" cy="118937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da-DK" sz="2100" kern="1200" dirty="0"/>
            <a:t>Kunde 1</a:t>
          </a:r>
        </a:p>
      </dsp:txBody>
      <dsp:txXfrm>
        <a:off x="5814725" y="2305675"/>
        <a:ext cx="1561070" cy="107325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31FDF-CAA9-4FEC-A132-16B51C904635}">
      <dsp:nvSpPr>
        <dsp:cNvPr id="0" name=""/>
        <dsp:cNvSpPr/>
      </dsp:nvSpPr>
      <dsp:spPr>
        <a:xfrm>
          <a:off x="0" y="7659"/>
          <a:ext cx="10972800" cy="791505"/>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a-DK" sz="3300" kern="1200" dirty="0"/>
            <a:t>Gør det en forskel?</a:t>
          </a:r>
        </a:p>
      </dsp:txBody>
      <dsp:txXfrm>
        <a:off x="38638" y="46297"/>
        <a:ext cx="10895524" cy="714229"/>
      </dsp:txXfrm>
    </dsp:sp>
    <dsp:sp modelId="{351D42BC-137B-4317-ABBC-CD991BE485F4}">
      <dsp:nvSpPr>
        <dsp:cNvPr id="0" name=""/>
        <dsp:cNvSpPr/>
      </dsp:nvSpPr>
      <dsp:spPr>
        <a:xfrm>
          <a:off x="0" y="894204"/>
          <a:ext cx="10972800" cy="791505"/>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a-DK" sz="3300" kern="1200" dirty="0"/>
            <a:t>Hvad har vi gjort og hvilke udfordringer?</a:t>
          </a:r>
        </a:p>
      </dsp:txBody>
      <dsp:txXfrm>
        <a:off x="38638" y="932842"/>
        <a:ext cx="10895524" cy="714229"/>
      </dsp:txXfrm>
    </dsp:sp>
    <dsp:sp modelId="{71A7713F-D52D-487A-8452-CF72507785CB}">
      <dsp:nvSpPr>
        <dsp:cNvPr id="0" name=""/>
        <dsp:cNvSpPr/>
      </dsp:nvSpPr>
      <dsp:spPr>
        <a:xfrm>
          <a:off x="0" y="1788409"/>
          <a:ext cx="10972800" cy="791505"/>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a-DK" sz="3300" kern="1200" dirty="0"/>
            <a:t>Hvordan ser kataloget egentlig ud?</a:t>
          </a:r>
        </a:p>
      </dsp:txBody>
      <dsp:txXfrm>
        <a:off x="38638" y="1827047"/>
        <a:ext cx="10895524" cy="71422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D42BC-137B-4317-ABBC-CD991BE485F4}">
      <dsp:nvSpPr>
        <dsp:cNvPr id="0" name=""/>
        <dsp:cNvSpPr/>
      </dsp:nvSpPr>
      <dsp:spPr>
        <a:xfrm>
          <a:off x="0" y="7659"/>
          <a:ext cx="10972800" cy="791505"/>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a-DK" sz="3300" kern="1200" dirty="0"/>
            <a:t>Hvad har vi gjort og hvilke udfordringer?</a:t>
          </a:r>
        </a:p>
      </dsp:txBody>
      <dsp:txXfrm>
        <a:off x="38638" y="46297"/>
        <a:ext cx="10895524" cy="714229"/>
      </dsp:txXfrm>
    </dsp:sp>
    <dsp:sp modelId="{E1E31FDF-CAA9-4FEC-A132-16B51C904635}">
      <dsp:nvSpPr>
        <dsp:cNvPr id="0" name=""/>
        <dsp:cNvSpPr/>
      </dsp:nvSpPr>
      <dsp:spPr>
        <a:xfrm>
          <a:off x="0" y="894204"/>
          <a:ext cx="10972800" cy="791505"/>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a-DK" sz="3300" kern="1200" dirty="0"/>
            <a:t>Gør det en forskel?</a:t>
          </a:r>
        </a:p>
      </dsp:txBody>
      <dsp:txXfrm>
        <a:off x="38638" y="932842"/>
        <a:ext cx="10895524" cy="714229"/>
      </dsp:txXfrm>
    </dsp:sp>
    <dsp:sp modelId="{71A7713F-D52D-487A-8452-CF72507785CB}">
      <dsp:nvSpPr>
        <dsp:cNvPr id="0" name=""/>
        <dsp:cNvSpPr/>
      </dsp:nvSpPr>
      <dsp:spPr>
        <a:xfrm>
          <a:off x="0" y="1788409"/>
          <a:ext cx="10972800" cy="791505"/>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a-DK" sz="3300" kern="1200" dirty="0"/>
            <a:t>Hvordan ser kataloget egentlig ud?</a:t>
          </a:r>
        </a:p>
      </dsp:txBody>
      <dsp:txXfrm>
        <a:off x="38638" y="1827047"/>
        <a:ext cx="10895524" cy="7142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59DAB-EBA3-4AFE-B319-89F302600E35}">
      <dsp:nvSpPr>
        <dsp:cNvPr id="0" name=""/>
        <dsp:cNvSpPr/>
      </dsp:nvSpPr>
      <dsp:spPr>
        <a:xfrm>
          <a:off x="374443" y="167433"/>
          <a:ext cx="2141554" cy="1475531"/>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3E4D4D-F5A1-406B-94AB-ECF445D2C7C9}">
      <dsp:nvSpPr>
        <dsp:cNvPr id="0" name=""/>
        <dsp:cNvSpPr/>
      </dsp:nvSpPr>
      <dsp:spPr>
        <a:xfrm>
          <a:off x="1240186" y="1525524"/>
          <a:ext cx="1646062" cy="326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da-DK" sz="1500" b="1" kern="1200" dirty="0"/>
            <a:t>Bedre lys</a:t>
          </a:r>
        </a:p>
      </dsp:txBody>
      <dsp:txXfrm>
        <a:off x="1240186" y="1525524"/>
        <a:ext cx="1646062" cy="326235"/>
      </dsp:txXfrm>
    </dsp:sp>
    <dsp:sp modelId="{4ECDD719-2596-473E-8C45-ECE584E7219E}">
      <dsp:nvSpPr>
        <dsp:cNvPr id="0" name=""/>
        <dsp:cNvSpPr/>
      </dsp:nvSpPr>
      <dsp:spPr>
        <a:xfrm>
          <a:off x="3234690" y="53981"/>
          <a:ext cx="1914348" cy="1318986"/>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26322-2995-4466-8EB7-7C0BDC95F9DD}">
      <dsp:nvSpPr>
        <dsp:cNvPr id="0" name=""/>
        <dsp:cNvSpPr/>
      </dsp:nvSpPr>
      <dsp:spPr>
        <a:xfrm>
          <a:off x="3354394" y="1517916"/>
          <a:ext cx="2629997" cy="975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da-DK" sz="1500" b="1" kern="1200" dirty="0"/>
            <a:t>Økonomisk fordelagtigt</a:t>
          </a:r>
        </a:p>
      </dsp:txBody>
      <dsp:txXfrm>
        <a:off x="3354394" y="1517916"/>
        <a:ext cx="2629997" cy="975729"/>
      </dsp:txXfrm>
    </dsp:sp>
    <dsp:sp modelId="{8ABC491E-6675-4261-B4B5-E1452D9EEA40}">
      <dsp:nvSpPr>
        <dsp:cNvPr id="0" name=""/>
        <dsp:cNvSpPr/>
      </dsp:nvSpPr>
      <dsp:spPr>
        <a:xfrm>
          <a:off x="6119066" y="143461"/>
          <a:ext cx="1942752" cy="1352038"/>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53E64F-74C2-4A66-83F3-68DDD812FE1D}">
      <dsp:nvSpPr>
        <dsp:cNvPr id="0" name=""/>
        <dsp:cNvSpPr/>
      </dsp:nvSpPr>
      <dsp:spPr>
        <a:xfrm>
          <a:off x="6359250" y="1536336"/>
          <a:ext cx="2629997" cy="975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da-DK" sz="1500" b="1" kern="1200" dirty="0"/>
            <a:t>Bæredygtigt</a:t>
          </a:r>
        </a:p>
      </dsp:txBody>
      <dsp:txXfrm>
        <a:off x="6359250" y="1536336"/>
        <a:ext cx="2629997" cy="975729"/>
      </dsp:txXfrm>
    </dsp:sp>
    <dsp:sp modelId="{D0EB8EC2-F8B2-41F8-BEDB-C160A64FB21A}">
      <dsp:nvSpPr>
        <dsp:cNvPr id="0" name=""/>
        <dsp:cNvSpPr/>
      </dsp:nvSpPr>
      <dsp:spPr>
        <a:xfrm>
          <a:off x="8877044" y="157455"/>
          <a:ext cx="2221637" cy="1530762"/>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7D709C-BA38-406D-BC89-EA2958ECAF63}">
      <dsp:nvSpPr>
        <dsp:cNvPr id="0" name=""/>
        <dsp:cNvSpPr/>
      </dsp:nvSpPr>
      <dsp:spPr>
        <a:xfrm>
          <a:off x="8896756" y="1540368"/>
          <a:ext cx="2629997" cy="975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da-DK" sz="1500" b="1" kern="1200" dirty="0"/>
            <a:t>Certificeringspoint</a:t>
          </a:r>
        </a:p>
      </dsp:txBody>
      <dsp:txXfrm>
        <a:off x="8896756" y="1540368"/>
        <a:ext cx="2629997" cy="9757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31FDF-CAA9-4FEC-A132-16B51C904635}">
      <dsp:nvSpPr>
        <dsp:cNvPr id="0" name=""/>
        <dsp:cNvSpPr/>
      </dsp:nvSpPr>
      <dsp:spPr>
        <a:xfrm>
          <a:off x="0" y="7659"/>
          <a:ext cx="10972800" cy="791505"/>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a-DK" sz="3300" kern="1200" dirty="0"/>
            <a:t>Gør det en forskel?</a:t>
          </a:r>
        </a:p>
      </dsp:txBody>
      <dsp:txXfrm>
        <a:off x="38638" y="46297"/>
        <a:ext cx="10895524" cy="714229"/>
      </dsp:txXfrm>
    </dsp:sp>
    <dsp:sp modelId="{351D42BC-137B-4317-ABBC-CD991BE485F4}">
      <dsp:nvSpPr>
        <dsp:cNvPr id="0" name=""/>
        <dsp:cNvSpPr/>
      </dsp:nvSpPr>
      <dsp:spPr>
        <a:xfrm>
          <a:off x="0" y="894204"/>
          <a:ext cx="10972800" cy="791505"/>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a-DK" sz="3300" kern="1200" dirty="0"/>
            <a:t>Hvad har vi gjort og hvilke udfordringer?</a:t>
          </a:r>
        </a:p>
      </dsp:txBody>
      <dsp:txXfrm>
        <a:off x="38638" y="932842"/>
        <a:ext cx="10895524" cy="714229"/>
      </dsp:txXfrm>
    </dsp:sp>
    <dsp:sp modelId="{71A7713F-D52D-487A-8452-CF72507785CB}">
      <dsp:nvSpPr>
        <dsp:cNvPr id="0" name=""/>
        <dsp:cNvSpPr/>
      </dsp:nvSpPr>
      <dsp:spPr>
        <a:xfrm>
          <a:off x="0" y="1788409"/>
          <a:ext cx="10972800" cy="791505"/>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da-DK" sz="3300" kern="1200" dirty="0"/>
            <a:t>Hvordan ser kataloget egentlig ud?</a:t>
          </a:r>
        </a:p>
      </dsp:txBody>
      <dsp:txXfrm>
        <a:off x="38638" y="1827047"/>
        <a:ext cx="10895524" cy="7142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1383" y="2337091"/>
          <a:ext cx="2697852" cy="1079140"/>
        </a:xfrm>
        <a:prstGeom prst="homePlat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da-DK" sz="1800" kern="1200" dirty="0"/>
            <a:t>Screening af markedet</a:t>
          </a:r>
        </a:p>
      </dsp:txBody>
      <dsp:txXfrm>
        <a:off x="1383" y="2337091"/>
        <a:ext cx="2428067" cy="1079140"/>
      </dsp:txXfrm>
    </dsp:sp>
    <dsp:sp modelId="{54B0370F-76CE-4F07-8D86-8F70F86321C2}">
      <dsp:nvSpPr>
        <dsp:cNvPr id="0" name=""/>
        <dsp:cNvSpPr/>
      </dsp:nvSpPr>
      <dsp:spPr>
        <a:xfrm>
          <a:off x="2159665" y="2337091"/>
          <a:ext cx="2697852" cy="1079140"/>
        </a:xfrm>
        <a:prstGeom prst="chevron">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da-DK" sz="1800" kern="1200" dirty="0"/>
            <a:t>Udvælge og designe løsninger</a:t>
          </a:r>
        </a:p>
      </dsp:txBody>
      <dsp:txXfrm>
        <a:off x="2699235" y="2337091"/>
        <a:ext cx="1618712" cy="1079140"/>
      </dsp:txXfrm>
    </dsp:sp>
    <dsp:sp modelId="{4790E4CE-F016-41CD-B79A-E7DCE17E7F2F}">
      <dsp:nvSpPr>
        <dsp:cNvPr id="0" name=""/>
        <dsp:cNvSpPr/>
      </dsp:nvSpPr>
      <dsp:spPr>
        <a:xfrm>
          <a:off x="4317947" y="2337091"/>
          <a:ext cx="2697852" cy="1079140"/>
        </a:xfrm>
        <a:prstGeom prst="chevron">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da-DK" sz="1800" kern="1200" dirty="0"/>
            <a:t>Opbygning af </a:t>
          </a:r>
          <a:r>
            <a:rPr lang="da-DK" sz="1800" kern="1200" dirty="0" err="1"/>
            <a:t>supply</a:t>
          </a:r>
          <a:r>
            <a:rPr lang="da-DK" sz="1800" kern="1200" dirty="0"/>
            <a:t> </a:t>
          </a:r>
          <a:r>
            <a:rPr lang="da-DK" sz="1800" kern="1200" dirty="0" err="1"/>
            <a:t>chain</a:t>
          </a:r>
          <a:endParaRPr lang="da-DK" sz="1800" kern="1200" dirty="0"/>
        </a:p>
      </dsp:txBody>
      <dsp:txXfrm>
        <a:off x="4857517" y="2337091"/>
        <a:ext cx="1618712" cy="1079140"/>
      </dsp:txXfrm>
    </dsp:sp>
    <dsp:sp modelId="{39C17E2B-CC65-4120-8BD5-EE1EC5B8EC5B}">
      <dsp:nvSpPr>
        <dsp:cNvPr id="0" name=""/>
        <dsp:cNvSpPr/>
      </dsp:nvSpPr>
      <dsp:spPr>
        <a:xfrm>
          <a:off x="6476229" y="2337091"/>
          <a:ext cx="2697852" cy="1079140"/>
        </a:xfrm>
        <a:prstGeom prst="chevron">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da-DK" sz="1800" kern="1200" dirty="0"/>
            <a:t>Gennemførelse af testprojekter</a:t>
          </a:r>
        </a:p>
      </dsp:txBody>
      <dsp:txXfrm>
        <a:off x="7015799" y="2337091"/>
        <a:ext cx="1618712" cy="1079140"/>
      </dsp:txXfrm>
    </dsp:sp>
    <dsp:sp modelId="{BBD00E45-A15C-4644-9202-C95D940E5443}">
      <dsp:nvSpPr>
        <dsp:cNvPr id="0" name=""/>
        <dsp:cNvSpPr/>
      </dsp:nvSpPr>
      <dsp:spPr>
        <a:xfrm>
          <a:off x="8634511" y="2337091"/>
          <a:ext cx="2697852" cy="1079140"/>
        </a:xfrm>
        <a:prstGeom prst="chevron">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da-DK" sz="1800" kern="1200" dirty="0"/>
            <a:t>Dokumentation</a:t>
          </a:r>
        </a:p>
      </dsp:txBody>
      <dsp:txXfrm>
        <a:off x="9174081" y="2337091"/>
        <a:ext cx="1618712" cy="10791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4CAB-4335-4E78-9AF5-2DC37D87A91F}">
      <dsp:nvSpPr>
        <dsp:cNvPr id="0" name=""/>
        <dsp:cNvSpPr/>
      </dsp:nvSpPr>
      <dsp:spPr>
        <a:xfrm>
          <a:off x="428" y="1626564"/>
          <a:ext cx="836276" cy="334510"/>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Screening af markedet</a:t>
          </a:r>
        </a:p>
      </dsp:txBody>
      <dsp:txXfrm>
        <a:off x="428" y="1626564"/>
        <a:ext cx="752649" cy="334510"/>
      </dsp:txXfrm>
    </dsp:sp>
    <dsp:sp modelId="{54B0370F-76CE-4F07-8D86-8F70F86321C2}">
      <dsp:nvSpPr>
        <dsp:cNvPr id="0" name=""/>
        <dsp:cNvSpPr/>
      </dsp:nvSpPr>
      <dsp:spPr>
        <a:xfrm>
          <a:off x="669450" y="1626564"/>
          <a:ext cx="836276" cy="334510"/>
        </a:xfrm>
        <a:prstGeom prst="chevron">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Udvælge og designe løsninger</a:t>
          </a:r>
        </a:p>
      </dsp:txBody>
      <dsp:txXfrm>
        <a:off x="836705" y="1626564"/>
        <a:ext cx="501766" cy="334510"/>
      </dsp:txXfrm>
    </dsp:sp>
    <dsp:sp modelId="{4790E4CE-F016-41CD-B79A-E7DCE17E7F2F}">
      <dsp:nvSpPr>
        <dsp:cNvPr id="0" name=""/>
        <dsp:cNvSpPr/>
      </dsp:nvSpPr>
      <dsp:spPr>
        <a:xfrm>
          <a:off x="1338472"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Opbygning af </a:t>
          </a:r>
          <a:r>
            <a:rPr lang="da-DK" sz="500" kern="1200" dirty="0" err="1"/>
            <a:t>supply</a:t>
          </a:r>
          <a:r>
            <a:rPr lang="da-DK" sz="500" kern="1200" dirty="0"/>
            <a:t> </a:t>
          </a:r>
          <a:r>
            <a:rPr lang="da-DK" sz="500" kern="1200" dirty="0" err="1"/>
            <a:t>chain</a:t>
          </a:r>
          <a:endParaRPr lang="da-DK" sz="500" kern="1200" dirty="0"/>
        </a:p>
      </dsp:txBody>
      <dsp:txXfrm>
        <a:off x="1505727" y="1626564"/>
        <a:ext cx="501766" cy="334510"/>
      </dsp:txXfrm>
    </dsp:sp>
    <dsp:sp modelId="{39C17E2B-CC65-4120-8BD5-EE1EC5B8EC5B}">
      <dsp:nvSpPr>
        <dsp:cNvPr id="0" name=""/>
        <dsp:cNvSpPr/>
      </dsp:nvSpPr>
      <dsp:spPr>
        <a:xfrm>
          <a:off x="2007493"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Gennemførelse af testprojekter</a:t>
          </a:r>
        </a:p>
      </dsp:txBody>
      <dsp:txXfrm>
        <a:off x="2174748" y="1626564"/>
        <a:ext cx="501766" cy="334510"/>
      </dsp:txXfrm>
    </dsp:sp>
    <dsp:sp modelId="{BBD00E45-A15C-4644-9202-C95D940E5443}">
      <dsp:nvSpPr>
        <dsp:cNvPr id="0" name=""/>
        <dsp:cNvSpPr/>
      </dsp:nvSpPr>
      <dsp:spPr>
        <a:xfrm>
          <a:off x="2676515" y="1626564"/>
          <a:ext cx="836276" cy="334510"/>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a-DK" sz="500" kern="1200" dirty="0"/>
            <a:t>Dokumentation</a:t>
          </a:r>
        </a:p>
      </dsp:txBody>
      <dsp:txXfrm>
        <a:off x="2843770" y="1626564"/>
        <a:ext cx="501766" cy="33451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EC5888-A9AF-43E4-89AD-66F580FCF288}" type="datetimeFigureOut">
              <a:rPr lang="da-DK" smtClean="0"/>
              <a:t>09-03-2021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F46EB1-2EEB-4459-9C20-658C41EB1F77}" type="slidenum">
              <a:rPr lang="da-DK" smtClean="0"/>
              <a:t>‹nr.›</a:t>
            </a:fld>
            <a:endParaRPr lang="da-DK"/>
          </a:p>
        </p:txBody>
      </p:sp>
    </p:spTree>
    <p:extLst>
      <p:ext uri="{BB962C8B-B14F-4D97-AF65-F5344CB8AC3E}">
        <p14:creationId xmlns:p14="http://schemas.microsoft.com/office/powerpoint/2010/main" val="3824211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linkedin.com/company/fischer-lighting-ap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linkedin.com/company/schmidt-hammer-lassen-architect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effectLst/>
                <a:latin typeface="-apple-system"/>
              </a:rPr>
              <a:t>Det er nu 5 år siden at jeg sammen med min far stiftede </a:t>
            </a:r>
            <a:r>
              <a:rPr lang="da-DK" i="0" u="none" strike="noStrike" dirty="0">
                <a:effectLst/>
                <a:latin typeface="-apple-system"/>
                <a:hlinkClick r:id="rId3"/>
              </a:rPr>
              <a:t>Fischer Lighting</a:t>
            </a:r>
            <a:r>
              <a:rPr lang="da-DK" b="0" i="0" dirty="0">
                <a:effectLst/>
                <a:latin typeface="-apple-system"/>
              </a:rPr>
              <a:t> med målet om at gøre op med ”brug og smid væk kulturen” i lysbranchen og skabe en bæredygtig lysvirksomhed.</a:t>
            </a:r>
            <a:br>
              <a:rPr lang="da-DK" dirty="0"/>
            </a:br>
            <a:br>
              <a:rPr lang="da-DK" dirty="0"/>
            </a:br>
            <a:r>
              <a:rPr lang="da-DK" b="0" i="0" dirty="0">
                <a:effectLst/>
                <a:latin typeface="-apple-system"/>
              </a:rPr>
              <a:t>Det er hårdt at være </a:t>
            </a:r>
            <a:r>
              <a:rPr lang="da-DK" b="0" i="0" dirty="0" err="1">
                <a:effectLst/>
                <a:latin typeface="-apple-system"/>
              </a:rPr>
              <a:t>first</a:t>
            </a:r>
            <a:r>
              <a:rPr lang="da-DK" b="0" i="0" dirty="0">
                <a:effectLst/>
                <a:latin typeface="-apple-system"/>
              </a:rPr>
              <a:t> mover i et marked fyldt med fordomme om genbrug. Men vi kan nu for alvor se lyset for enden af tunnelen og mærke at bæredygtigheden er rykket op på agendaen.</a:t>
            </a:r>
            <a:br>
              <a:rPr lang="da-DK" dirty="0"/>
            </a:br>
            <a:br>
              <a:rPr lang="da-DK" dirty="0"/>
            </a:br>
            <a:r>
              <a:rPr lang="da-DK" b="0" i="0" dirty="0">
                <a:effectLst/>
                <a:latin typeface="-apple-system"/>
              </a:rPr>
              <a:t>Vi står foran det næste store skridt i vores udvikling, og vi glæder os derfor over i dag at kunne præsentere verdens første katalog for bæredygtig belysning udviklet i samarbejde med </a:t>
            </a:r>
            <a:r>
              <a:rPr lang="da-DK" i="0" u="none" strike="noStrike" dirty="0">
                <a:effectLst/>
                <a:latin typeface="-apple-system"/>
                <a:hlinkClick r:id="rId4"/>
              </a:rPr>
              <a:t>Schmidt Hammer Lassen Architects</a:t>
            </a:r>
            <a:r>
              <a:rPr lang="da-DK" b="0" i="0" dirty="0">
                <a:effectLst/>
                <a:latin typeface="-apple-system"/>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dirty="0">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effectLst/>
                <a:latin typeface="-apple-system"/>
              </a:rPr>
              <a:t>Et katalog primært baseret på gamle lysarmaturer indsamlet fra renoveringer og nedrivningsprojekter.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dirty="0">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effectLst/>
                <a:latin typeface="-apple-system"/>
              </a:rPr>
              <a:t>Ellers endt som affald.</a:t>
            </a:r>
            <a:endParaRPr lang="da-DK" dirty="0"/>
          </a:p>
        </p:txBody>
      </p:sp>
      <p:sp>
        <p:nvSpPr>
          <p:cNvPr id="4" name="Pladsholder til slidenummer 3"/>
          <p:cNvSpPr>
            <a:spLocks noGrp="1"/>
          </p:cNvSpPr>
          <p:nvPr>
            <p:ph type="sldNum" sz="quarter" idx="5"/>
          </p:nvPr>
        </p:nvSpPr>
        <p:spPr/>
        <p:txBody>
          <a:bodyPr/>
          <a:lstStyle/>
          <a:p>
            <a:fld id="{0858A876-6B84-44E4-971F-5BF5BA028A03}" type="slidenum">
              <a:rPr lang="da-DK" smtClean="0"/>
              <a:t>1</a:t>
            </a:fld>
            <a:endParaRPr lang="da-DK"/>
          </a:p>
        </p:txBody>
      </p:sp>
    </p:spTree>
    <p:extLst>
      <p:ext uri="{BB962C8B-B14F-4D97-AF65-F5344CB8AC3E}">
        <p14:creationId xmlns:p14="http://schemas.microsoft.com/office/powerpoint/2010/main" val="3561049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 industriens fond</a:t>
            </a:r>
          </a:p>
        </p:txBody>
      </p:sp>
      <p:sp>
        <p:nvSpPr>
          <p:cNvPr id="4" name="Pladsholder til slidenummer 3"/>
          <p:cNvSpPr>
            <a:spLocks noGrp="1"/>
          </p:cNvSpPr>
          <p:nvPr>
            <p:ph type="sldNum" sz="quarter" idx="5"/>
          </p:nvPr>
        </p:nvSpPr>
        <p:spPr/>
        <p:txBody>
          <a:bodyPr/>
          <a:lstStyle/>
          <a:p>
            <a:fld id="{04F46EB1-2EEB-4459-9C20-658C41EB1F77}" type="slidenum">
              <a:rPr lang="da-DK" smtClean="0"/>
              <a:t>10</a:t>
            </a:fld>
            <a:endParaRPr lang="da-DK"/>
          </a:p>
        </p:txBody>
      </p:sp>
    </p:spTree>
    <p:extLst>
      <p:ext uri="{BB962C8B-B14F-4D97-AF65-F5344CB8AC3E}">
        <p14:creationId xmlns:p14="http://schemas.microsoft.com/office/powerpoint/2010/main" val="3577151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Hvad er fordelene ved en bæredygtig løsning</a:t>
            </a:r>
          </a:p>
          <a:p>
            <a:endParaRPr lang="da-DK" dirty="0"/>
          </a:p>
          <a:p>
            <a:pPr marL="228600" indent="-228600">
              <a:buAutoNum type="arabicPeriod"/>
            </a:pPr>
            <a:r>
              <a:rPr lang="da-DK" dirty="0"/>
              <a:t>10 min</a:t>
            </a:r>
          </a:p>
          <a:p>
            <a:pPr marL="228600" indent="-228600">
              <a:buAutoNum type="arabicPeriod"/>
            </a:pPr>
            <a:r>
              <a:rPr lang="da-DK" dirty="0"/>
              <a:t>7 min</a:t>
            </a:r>
          </a:p>
          <a:p>
            <a:pPr marL="228600" indent="-228600">
              <a:buAutoNum type="arabicPeriod"/>
            </a:pPr>
            <a:r>
              <a:rPr lang="da-DK" dirty="0"/>
              <a:t>5 min</a:t>
            </a:r>
          </a:p>
        </p:txBody>
      </p:sp>
      <p:sp>
        <p:nvSpPr>
          <p:cNvPr id="4" name="Pladsholder til slidenummer 3"/>
          <p:cNvSpPr>
            <a:spLocks noGrp="1"/>
          </p:cNvSpPr>
          <p:nvPr>
            <p:ph type="sldNum" sz="quarter" idx="5"/>
          </p:nvPr>
        </p:nvSpPr>
        <p:spPr/>
        <p:txBody>
          <a:bodyPr/>
          <a:lstStyle/>
          <a:p>
            <a:fld id="{04F46EB1-2EEB-4459-9C20-658C41EB1F77}" type="slidenum">
              <a:rPr lang="da-DK" smtClean="0"/>
              <a:t>11</a:t>
            </a:fld>
            <a:endParaRPr lang="da-DK"/>
          </a:p>
        </p:txBody>
      </p:sp>
    </p:spTree>
    <p:extLst>
      <p:ext uri="{BB962C8B-B14F-4D97-AF65-F5344CB8AC3E}">
        <p14:creationId xmlns:p14="http://schemas.microsoft.com/office/powerpoint/2010/main" val="4129790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4 gode grunde til at vælge en bæredygtig løsning. </a:t>
            </a:r>
          </a:p>
          <a:p>
            <a:endParaRPr lang="da-DK" dirty="0"/>
          </a:p>
          <a:p>
            <a:r>
              <a:rPr lang="da-DK" dirty="0"/>
              <a:t>Lys er til for menneskerne og ikke bygningerne. Vi arbejder meget med, hvordan vi kan simulere solens lys og påvirke produktionen af hormoner i vores krop og dermed skabe sundere og gladere mennesker. Bæredygtig belysning giver helt unik mulighed for at installere denne teknologi i eksisterende lysarmaturer. </a:t>
            </a:r>
          </a:p>
          <a:p>
            <a:endParaRPr lang="da-DK" dirty="0"/>
          </a:p>
          <a:p>
            <a:r>
              <a:rPr lang="da-DK" dirty="0"/>
              <a:t>Vores model er også </a:t>
            </a:r>
            <a:r>
              <a:rPr lang="da-DK" dirty="0" err="1"/>
              <a:t>øknomisk</a:t>
            </a:r>
            <a:r>
              <a:rPr lang="da-DK" dirty="0"/>
              <a:t> bæredygtig. Konkurrencedygtig, og ser man på TCO meget overlegen, da levetiden for bæredygtig belysning er markant længere end for nye armaturer.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Så er der bæredygtighed som vil have fokus på i dag.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Endelig DGNB – som er den certificeringsordning vi har valgt i DK. Og hvor bæredygtig </a:t>
            </a:r>
            <a:r>
              <a:rPr lang="da-DK" dirty="0" err="1"/>
              <a:t>belysing</a:t>
            </a:r>
            <a:r>
              <a:rPr lang="da-DK" dirty="0"/>
              <a:t> kan bidrage med ekstra point. Som også kort vil komme ind på. </a:t>
            </a:r>
          </a:p>
          <a:p>
            <a:endParaRPr lang="da-DK" dirty="0"/>
          </a:p>
          <a:p>
            <a:r>
              <a:rPr lang="da-DK" dirty="0"/>
              <a:t>Men hvor stor en forskel gør bæredygtig belysning egentlig i CO2 regnskabet?</a:t>
            </a:r>
          </a:p>
        </p:txBody>
      </p:sp>
      <p:sp>
        <p:nvSpPr>
          <p:cNvPr id="4" name="Pladsholder til slidenummer 3"/>
          <p:cNvSpPr>
            <a:spLocks noGrp="1"/>
          </p:cNvSpPr>
          <p:nvPr>
            <p:ph type="sldNum" sz="quarter" idx="5"/>
          </p:nvPr>
        </p:nvSpPr>
        <p:spPr/>
        <p:txBody>
          <a:bodyPr/>
          <a:lstStyle/>
          <a:p>
            <a:fld id="{04F46EB1-2EEB-4459-9C20-658C41EB1F77}" type="slidenum">
              <a:rPr lang="da-DK" smtClean="0"/>
              <a:t>12</a:t>
            </a:fld>
            <a:endParaRPr lang="da-DK"/>
          </a:p>
        </p:txBody>
      </p:sp>
    </p:spTree>
    <p:extLst>
      <p:ext uri="{BB962C8B-B14F-4D97-AF65-F5344CB8AC3E}">
        <p14:creationId xmlns:p14="http://schemas.microsoft.com/office/powerpoint/2010/main" val="1150101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Billedet her er fra et projekt </a:t>
            </a:r>
          </a:p>
          <a:p>
            <a:endParaRPr lang="da-DK" dirty="0"/>
          </a:p>
          <a:p>
            <a:r>
              <a:rPr lang="da-DK" dirty="0"/>
              <a:t>Stod foran valg smide ud eller genbrug de armaturer de havde.</a:t>
            </a:r>
          </a:p>
          <a:p>
            <a:endParaRPr lang="da-DK" dirty="0"/>
          </a:p>
          <a:p>
            <a:r>
              <a:rPr lang="da-DK" dirty="0"/>
              <a:t>DTU lavede en LCA også kaldet livscyklus vurderede ressourceforbruget set gennem hele livscyklus. </a:t>
            </a:r>
          </a:p>
          <a:p>
            <a:endParaRPr lang="da-DK" dirty="0"/>
          </a:p>
          <a:p>
            <a:r>
              <a:rPr lang="da-DK" dirty="0"/>
              <a:t>En del af opgaven at veje alle de materialer indgik. Sammenlignede løsninger.</a:t>
            </a:r>
          </a:p>
          <a:p>
            <a:endParaRPr lang="da-DK" dirty="0"/>
          </a:p>
          <a:p>
            <a:r>
              <a:rPr lang="da-DK" dirty="0"/>
              <a:t>Fandt 2 kg. Vs. 225g.  </a:t>
            </a:r>
            <a:r>
              <a:rPr lang="da-DK" dirty="0">
                <a:sym typeface="Wingdings" panose="05000000000000000000" pitchFamily="2" charset="2"/>
              </a:rPr>
              <a:t>43%</a:t>
            </a:r>
            <a:endParaRPr lang="da-DK" dirty="0"/>
          </a:p>
          <a:p>
            <a:endParaRPr lang="da-DK" dirty="0"/>
          </a:p>
          <a:p>
            <a:r>
              <a:rPr lang="da-DK" dirty="0"/>
              <a:t>Hvis vi skal se hvor meget det betyder i større skala, så kan vi se på det her projekt</a:t>
            </a:r>
          </a:p>
        </p:txBody>
      </p:sp>
      <p:sp>
        <p:nvSpPr>
          <p:cNvPr id="4" name="Pladsholder til slidenummer 3"/>
          <p:cNvSpPr>
            <a:spLocks noGrp="1"/>
          </p:cNvSpPr>
          <p:nvPr>
            <p:ph type="sldNum" sz="quarter" idx="10"/>
          </p:nvPr>
        </p:nvSpPr>
        <p:spPr/>
        <p:txBody>
          <a:bodyPr/>
          <a:lstStyle/>
          <a:p>
            <a:fld id="{0858A876-6B84-44E4-971F-5BF5BA028A03}" type="slidenum">
              <a:rPr lang="da-DK" smtClean="0"/>
              <a:t>13</a:t>
            </a:fld>
            <a:endParaRPr lang="da-DK"/>
          </a:p>
        </p:txBody>
      </p:sp>
    </p:spTree>
    <p:extLst>
      <p:ext uri="{BB962C8B-B14F-4D97-AF65-F5344CB8AC3E}">
        <p14:creationId xmlns:p14="http://schemas.microsoft.com/office/powerpoint/2010/main" val="2218237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Stor dansk Medicinal virksomhed. </a:t>
            </a:r>
          </a:p>
          <a:p>
            <a:endParaRPr lang="da-DK" dirty="0"/>
          </a:p>
          <a:p>
            <a:r>
              <a:rPr lang="da-DK" dirty="0"/>
              <a:t>Fylder ikke i nærheden af beton. </a:t>
            </a:r>
          </a:p>
        </p:txBody>
      </p:sp>
      <p:sp>
        <p:nvSpPr>
          <p:cNvPr id="4" name="Pladsholder til slidenummer 3"/>
          <p:cNvSpPr>
            <a:spLocks noGrp="1"/>
          </p:cNvSpPr>
          <p:nvPr>
            <p:ph type="sldNum" sz="quarter" idx="5"/>
          </p:nvPr>
        </p:nvSpPr>
        <p:spPr/>
        <p:txBody>
          <a:bodyPr/>
          <a:lstStyle/>
          <a:p>
            <a:fld id="{0858A876-6B84-44E4-971F-5BF5BA028A03}" type="slidenum">
              <a:rPr lang="da-DK" smtClean="0"/>
              <a:t>14</a:t>
            </a:fld>
            <a:endParaRPr lang="da-DK"/>
          </a:p>
        </p:txBody>
      </p:sp>
    </p:spTree>
    <p:extLst>
      <p:ext uri="{BB962C8B-B14F-4D97-AF65-F5344CB8AC3E}">
        <p14:creationId xmlns:p14="http://schemas.microsoft.com/office/powerpoint/2010/main" val="2016319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har ikke kun betydning for CO2 forbruget. Vigtigt at huske. Metalproduktion en af mest </a:t>
            </a:r>
            <a:r>
              <a:rPr lang="da-DK" dirty="0" err="1"/>
              <a:t>forurerende</a:t>
            </a:r>
            <a:r>
              <a:rPr lang="da-DK" dirty="0"/>
              <a:t> brancher vi har i verdenen i dag. </a:t>
            </a:r>
          </a:p>
        </p:txBody>
      </p:sp>
      <p:sp>
        <p:nvSpPr>
          <p:cNvPr id="4" name="Pladsholder til slidenummer 3"/>
          <p:cNvSpPr>
            <a:spLocks noGrp="1"/>
          </p:cNvSpPr>
          <p:nvPr>
            <p:ph type="sldNum" sz="quarter" idx="5"/>
          </p:nvPr>
        </p:nvSpPr>
        <p:spPr/>
        <p:txBody>
          <a:bodyPr/>
          <a:lstStyle/>
          <a:p>
            <a:fld id="{04F46EB1-2EEB-4459-9C20-658C41EB1F77}" type="slidenum">
              <a:rPr lang="da-DK" smtClean="0"/>
              <a:t>15</a:t>
            </a:fld>
            <a:endParaRPr lang="da-DK"/>
          </a:p>
        </p:txBody>
      </p:sp>
    </p:spTree>
    <p:extLst>
      <p:ext uri="{BB962C8B-B14F-4D97-AF65-F5344CB8AC3E}">
        <p14:creationId xmlns:p14="http://schemas.microsoft.com/office/powerpoint/2010/main" val="605926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7 min</a:t>
            </a:r>
          </a:p>
          <a:p>
            <a:endParaRPr lang="da-DK" dirty="0"/>
          </a:p>
        </p:txBody>
      </p:sp>
      <p:sp>
        <p:nvSpPr>
          <p:cNvPr id="4" name="Pladsholder til slidenummer 3"/>
          <p:cNvSpPr>
            <a:spLocks noGrp="1"/>
          </p:cNvSpPr>
          <p:nvPr>
            <p:ph type="sldNum" sz="quarter" idx="5"/>
          </p:nvPr>
        </p:nvSpPr>
        <p:spPr/>
        <p:txBody>
          <a:bodyPr/>
          <a:lstStyle/>
          <a:p>
            <a:fld id="{04F46EB1-2EEB-4459-9C20-658C41EB1F77}" type="slidenum">
              <a:rPr lang="da-DK" smtClean="0"/>
              <a:t>16</a:t>
            </a:fld>
            <a:endParaRPr lang="da-DK"/>
          </a:p>
        </p:txBody>
      </p:sp>
    </p:spTree>
    <p:extLst>
      <p:ext uri="{BB962C8B-B14F-4D97-AF65-F5344CB8AC3E}">
        <p14:creationId xmlns:p14="http://schemas.microsoft.com/office/powerpoint/2010/main" val="3676211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har ikke været meget fritid det sidste år. </a:t>
            </a:r>
          </a:p>
        </p:txBody>
      </p:sp>
      <p:sp>
        <p:nvSpPr>
          <p:cNvPr id="4" name="Pladsholder til slidenummer 3"/>
          <p:cNvSpPr>
            <a:spLocks noGrp="1"/>
          </p:cNvSpPr>
          <p:nvPr>
            <p:ph type="sldNum" sz="quarter" idx="5"/>
          </p:nvPr>
        </p:nvSpPr>
        <p:spPr/>
        <p:txBody>
          <a:bodyPr/>
          <a:lstStyle/>
          <a:p>
            <a:fld id="{04F46EB1-2EEB-4459-9C20-658C41EB1F77}" type="slidenum">
              <a:rPr lang="da-DK" smtClean="0"/>
              <a:t>18</a:t>
            </a:fld>
            <a:endParaRPr lang="da-DK"/>
          </a:p>
        </p:txBody>
      </p:sp>
    </p:spTree>
    <p:extLst>
      <p:ext uri="{BB962C8B-B14F-4D97-AF65-F5344CB8AC3E}">
        <p14:creationId xmlns:p14="http://schemas.microsoft.com/office/powerpoint/2010/main" val="2133499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Hvordan får man et hurtigt indblik i hvad der findes på markedet i større mængder uden at bruge for store ressourcer på det?</a:t>
            </a:r>
          </a:p>
        </p:txBody>
      </p:sp>
      <p:sp>
        <p:nvSpPr>
          <p:cNvPr id="4" name="Pladsholder til slidenummer 3"/>
          <p:cNvSpPr>
            <a:spLocks noGrp="1"/>
          </p:cNvSpPr>
          <p:nvPr>
            <p:ph type="sldNum" sz="quarter" idx="5"/>
          </p:nvPr>
        </p:nvSpPr>
        <p:spPr/>
        <p:txBody>
          <a:bodyPr/>
          <a:lstStyle/>
          <a:p>
            <a:fld id="{04F46EB1-2EEB-4459-9C20-658C41EB1F77}" type="slidenum">
              <a:rPr lang="da-DK" smtClean="0"/>
              <a:t>19</a:t>
            </a:fld>
            <a:endParaRPr lang="da-DK"/>
          </a:p>
        </p:txBody>
      </p:sp>
    </p:spTree>
    <p:extLst>
      <p:ext uri="{BB962C8B-B14F-4D97-AF65-F5344CB8AC3E}">
        <p14:creationId xmlns:p14="http://schemas.microsoft.com/office/powerpoint/2010/main" val="3939409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I 2 uger var jeg helt lagt ned med henvendelser om folk der </a:t>
            </a:r>
            <a:r>
              <a:rPr lang="da-DK" dirty="0" err="1"/>
              <a:t>gernne</a:t>
            </a:r>
            <a:endParaRPr lang="da-DK" dirty="0"/>
          </a:p>
          <a:p>
            <a:r>
              <a:rPr lang="da-DK" dirty="0"/>
              <a:t>Gjorde det muligt at lave en kortlægning. Sammen med den information vi allerede havde for de projekter vi selv havde gennemført. </a:t>
            </a:r>
          </a:p>
          <a:p>
            <a:endParaRPr lang="da-DK" dirty="0"/>
          </a:p>
          <a:p>
            <a:r>
              <a:rPr lang="da-DK" dirty="0"/>
              <a:t>Det næste var at finde nogle eksperter, der kunne hjælpe os med at finde ud af hvad vi skulle gøre med de her gamle lamper. </a:t>
            </a:r>
          </a:p>
        </p:txBody>
      </p:sp>
      <p:sp>
        <p:nvSpPr>
          <p:cNvPr id="4" name="Pladsholder til slidenummer 3"/>
          <p:cNvSpPr>
            <a:spLocks noGrp="1"/>
          </p:cNvSpPr>
          <p:nvPr>
            <p:ph type="sldNum" sz="quarter" idx="5"/>
          </p:nvPr>
        </p:nvSpPr>
        <p:spPr/>
        <p:txBody>
          <a:bodyPr/>
          <a:lstStyle/>
          <a:p>
            <a:fld id="{04F46EB1-2EEB-4459-9C20-658C41EB1F77}" type="slidenum">
              <a:rPr lang="da-DK" smtClean="0"/>
              <a:t>20</a:t>
            </a:fld>
            <a:endParaRPr lang="da-DK"/>
          </a:p>
        </p:txBody>
      </p:sp>
    </p:spTree>
    <p:extLst>
      <p:ext uri="{BB962C8B-B14F-4D97-AF65-F5344CB8AC3E}">
        <p14:creationId xmlns:p14="http://schemas.microsoft.com/office/powerpoint/2010/main" val="210268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er et udsnit af de produkter vi har med i kataloget.</a:t>
            </a:r>
          </a:p>
          <a:p>
            <a:endParaRPr lang="da-DK" dirty="0"/>
          </a:p>
          <a:p>
            <a:r>
              <a:rPr lang="da-DK" b="0" i="0" dirty="0">
                <a:effectLst/>
                <a:latin typeface="-apple-system"/>
              </a:rPr>
              <a:t>Vores mål vise verden at bæredygtige produkter kan være både æstetiske og af højere kvalitet end nye produkter, og fyldt med en historie, meget mere end nye produkter gør. </a:t>
            </a:r>
          </a:p>
          <a:p>
            <a:endParaRPr lang="da-DK" b="0" i="0" dirty="0">
              <a:effectLst/>
              <a:latin typeface="-apple-system"/>
            </a:endParaRPr>
          </a:p>
          <a:p>
            <a:r>
              <a:rPr lang="da-DK" b="0" i="0" dirty="0">
                <a:effectLst/>
                <a:latin typeface="-apple-system"/>
              </a:rPr>
              <a:t>Og uden at gå på kompromis.</a:t>
            </a:r>
            <a:endParaRPr lang="da-DK" dirty="0"/>
          </a:p>
          <a:p>
            <a:endParaRPr lang="da-DK" dirty="0"/>
          </a:p>
          <a:p>
            <a:r>
              <a:rPr lang="da-DK" dirty="0"/>
              <a:t>Vi vil også vise, at det er muligt at skabe et koncept som ikke alene skaber energibesparelser men også reducerer mængden af ressourcer vi bruger.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 vi er nødt til at kigge mere på materialerne, hvis vi i byggeriet skal gøre en forskel.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Hvis I ikke allerede kender ord som LCA, EPD og DGNB, så er det om at komme i gang. For bliver hverdagsord i fremtid hvor vi drastisk skal reducere mængden af affald vi producerer.</a:t>
            </a:r>
          </a:p>
          <a:p>
            <a:endParaRPr lang="da-DK" dirty="0"/>
          </a:p>
          <a:p>
            <a:r>
              <a:rPr lang="da-DK" dirty="0"/>
              <a:t>Energiforbruget har været et af de vigtigste emner inden for belysning de sidste 10 år. </a:t>
            </a:r>
          </a:p>
          <a:p>
            <a:endParaRPr lang="da-DK" dirty="0"/>
          </a:p>
          <a:p>
            <a:r>
              <a:rPr lang="da-DK" dirty="0"/>
              <a:t>Og i DK har vi været rigtig gode til at reducere CO2 </a:t>
            </a:r>
            <a:r>
              <a:rPr lang="da-DK" dirty="0" err="1"/>
              <a:t>fobruget</a:t>
            </a:r>
            <a:r>
              <a:rPr lang="da-DK" dirty="0"/>
              <a:t> fra driften. </a:t>
            </a:r>
          </a:p>
        </p:txBody>
      </p:sp>
      <p:sp>
        <p:nvSpPr>
          <p:cNvPr id="4" name="Pladsholder til slidenummer 3"/>
          <p:cNvSpPr>
            <a:spLocks noGrp="1"/>
          </p:cNvSpPr>
          <p:nvPr>
            <p:ph type="sldNum" sz="quarter" idx="5"/>
          </p:nvPr>
        </p:nvSpPr>
        <p:spPr/>
        <p:txBody>
          <a:bodyPr/>
          <a:lstStyle/>
          <a:p>
            <a:fld id="{DEB3A297-6DBE-433E-B32D-5457CDFF5813}" type="slidenum">
              <a:rPr lang="da-DK" smtClean="0"/>
              <a:t>2</a:t>
            </a:fld>
            <a:endParaRPr lang="da-DK"/>
          </a:p>
        </p:txBody>
      </p:sp>
    </p:spTree>
    <p:extLst>
      <p:ext uri="{BB962C8B-B14F-4D97-AF65-F5344CB8AC3E}">
        <p14:creationId xmlns:p14="http://schemas.microsoft.com/office/powerpoint/2010/main" val="354590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4F46EB1-2EEB-4459-9C20-658C41EB1F77}" type="slidenum">
              <a:rPr lang="da-DK" smtClean="0"/>
              <a:t>21</a:t>
            </a:fld>
            <a:endParaRPr lang="da-DK"/>
          </a:p>
        </p:txBody>
      </p:sp>
    </p:spTree>
    <p:extLst>
      <p:ext uri="{BB962C8B-B14F-4D97-AF65-F5344CB8AC3E}">
        <p14:creationId xmlns:p14="http://schemas.microsoft.com/office/powerpoint/2010/main" val="1009010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Også designmæssig kvalitet</a:t>
            </a:r>
          </a:p>
          <a:p>
            <a:endParaRPr lang="da-DK" dirty="0"/>
          </a:p>
          <a:p>
            <a:r>
              <a:rPr lang="da-DK" dirty="0"/>
              <a:t>Et eksempel på et af de armaturtyper vi har taget med i kataloget er dette.</a:t>
            </a:r>
          </a:p>
        </p:txBody>
      </p:sp>
      <p:sp>
        <p:nvSpPr>
          <p:cNvPr id="4" name="Pladsholder til slidenummer 3"/>
          <p:cNvSpPr>
            <a:spLocks noGrp="1"/>
          </p:cNvSpPr>
          <p:nvPr>
            <p:ph type="sldNum" sz="quarter" idx="5"/>
          </p:nvPr>
        </p:nvSpPr>
        <p:spPr/>
        <p:txBody>
          <a:bodyPr/>
          <a:lstStyle/>
          <a:p>
            <a:fld id="{04F46EB1-2EEB-4459-9C20-658C41EB1F77}" type="slidenum">
              <a:rPr lang="da-DK" smtClean="0"/>
              <a:t>22</a:t>
            </a:fld>
            <a:endParaRPr lang="da-DK"/>
          </a:p>
        </p:txBody>
      </p:sp>
    </p:spTree>
    <p:extLst>
      <p:ext uri="{BB962C8B-B14F-4D97-AF65-F5344CB8AC3E}">
        <p14:creationId xmlns:p14="http://schemas.microsoft.com/office/powerpoint/2010/main" val="3394699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Stammer fra Nettobutikker</a:t>
            </a:r>
          </a:p>
          <a:p>
            <a:endParaRPr lang="da-DK" dirty="0"/>
          </a:p>
          <a:p>
            <a:r>
              <a:rPr lang="da-DK" dirty="0"/>
              <a:t>38.000</a:t>
            </a:r>
          </a:p>
          <a:p>
            <a:endParaRPr lang="da-DK" dirty="0"/>
          </a:p>
          <a:p>
            <a:r>
              <a:rPr lang="da-DK" dirty="0"/>
              <a:t>Udfordringen at ikke attraktivt. Så i designproces set på hvordan kunne lave om på det. </a:t>
            </a:r>
          </a:p>
        </p:txBody>
      </p:sp>
      <p:sp>
        <p:nvSpPr>
          <p:cNvPr id="4" name="Pladsholder til slidenummer 3"/>
          <p:cNvSpPr>
            <a:spLocks noGrp="1"/>
          </p:cNvSpPr>
          <p:nvPr>
            <p:ph type="sldNum" sz="quarter" idx="5"/>
          </p:nvPr>
        </p:nvSpPr>
        <p:spPr/>
        <p:txBody>
          <a:bodyPr/>
          <a:lstStyle/>
          <a:p>
            <a:fld id="{04F46EB1-2EEB-4459-9C20-658C41EB1F77}" type="slidenum">
              <a:rPr lang="da-DK" smtClean="0"/>
              <a:t>23</a:t>
            </a:fld>
            <a:endParaRPr lang="da-DK"/>
          </a:p>
        </p:txBody>
      </p:sp>
    </p:spTree>
    <p:extLst>
      <p:ext uri="{BB962C8B-B14F-4D97-AF65-F5344CB8AC3E}">
        <p14:creationId xmlns:p14="http://schemas.microsoft.com/office/powerpoint/2010/main" val="2754619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Eksempler på hvordan arbejder med </a:t>
            </a:r>
            <a:r>
              <a:rPr lang="da-DK" dirty="0" err="1"/>
              <a:t>ReDEsign</a:t>
            </a:r>
            <a:r>
              <a:rPr lang="da-DK" dirty="0"/>
              <a:t> </a:t>
            </a:r>
          </a:p>
          <a:p>
            <a:endParaRPr lang="da-DK" dirty="0"/>
          </a:p>
          <a:p>
            <a:r>
              <a:rPr lang="da-DK" dirty="0"/>
              <a:t>Derudover producerer vi også nye produkter</a:t>
            </a:r>
          </a:p>
        </p:txBody>
      </p:sp>
      <p:sp>
        <p:nvSpPr>
          <p:cNvPr id="4" name="Pladsholder til slidenummer 3"/>
          <p:cNvSpPr>
            <a:spLocks noGrp="1"/>
          </p:cNvSpPr>
          <p:nvPr>
            <p:ph type="sldNum" sz="quarter" idx="5"/>
          </p:nvPr>
        </p:nvSpPr>
        <p:spPr/>
        <p:txBody>
          <a:bodyPr/>
          <a:lstStyle/>
          <a:p>
            <a:fld id="{0858A876-6B84-44E4-971F-5BF5BA028A03}" type="slidenum">
              <a:rPr lang="da-DK" smtClean="0"/>
              <a:t>26</a:t>
            </a:fld>
            <a:endParaRPr lang="da-DK"/>
          </a:p>
        </p:txBody>
      </p:sp>
    </p:spTree>
    <p:extLst>
      <p:ext uri="{BB962C8B-B14F-4D97-AF65-F5344CB8AC3E}">
        <p14:creationId xmlns:p14="http://schemas.microsoft.com/office/powerpoint/2010/main" val="3186403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858A876-6B84-44E4-971F-5BF5BA028A03}" type="slidenum">
              <a:rPr lang="da-DK" smtClean="0"/>
              <a:t>27</a:t>
            </a:fld>
            <a:endParaRPr lang="da-DK"/>
          </a:p>
        </p:txBody>
      </p:sp>
    </p:spTree>
    <p:extLst>
      <p:ext uri="{BB962C8B-B14F-4D97-AF65-F5344CB8AC3E}">
        <p14:creationId xmlns:p14="http://schemas.microsoft.com/office/powerpoint/2010/main" val="2970309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skaber lys for brugerne. Lys vs. Energibesparelse.</a:t>
            </a:r>
          </a:p>
          <a:p>
            <a:endParaRPr lang="da-DK" dirty="0"/>
          </a:p>
          <a:p>
            <a:r>
              <a:rPr lang="da-DK" dirty="0"/>
              <a:t>Kasserne ikke bygget til LED</a:t>
            </a:r>
          </a:p>
          <a:p>
            <a:endParaRPr lang="da-DK" dirty="0"/>
          </a:p>
          <a:p>
            <a:r>
              <a:rPr lang="da-DK" dirty="0"/>
              <a:t>Hvis bevæger os over på Supply </a:t>
            </a:r>
            <a:r>
              <a:rPr lang="da-DK" dirty="0" err="1"/>
              <a:t>chain</a:t>
            </a:r>
            <a:r>
              <a:rPr lang="da-DK" dirty="0"/>
              <a:t>…</a:t>
            </a:r>
          </a:p>
        </p:txBody>
      </p:sp>
      <p:sp>
        <p:nvSpPr>
          <p:cNvPr id="4" name="Pladsholder til slidenummer 3"/>
          <p:cNvSpPr>
            <a:spLocks noGrp="1"/>
          </p:cNvSpPr>
          <p:nvPr>
            <p:ph type="sldNum" sz="quarter" idx="5"/>
          </p:nvPr>
        </p:nvSpPr>
        <p:spPr/>
        <p:txBody>
          <a:bodyPr/>
          <a:lstStyle/>
          <a:p>
            <a:fld id="{04F46EB1-2EEB-4459-9C20-658C41EB1F77}" type="slidenum">
              <a:rPr lang="da-DK" smtClean="0"/>
              <a:t>28</a:t>
            </a:fld>
            <a:endParaRPr lang="da-DK"/>
          </a:p>
        </p:txBody>
      </p:sp>
    </p:spTree>
    <p:extLst>
      <p:ext uri="{BB962C8B-B14F-4D97-AF65-F5344CB8AC3E}">
        <p14:creationId xmlns:p14="http://schemas.microsoft.com/office/powerpoint/2010/main" val="3465040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Logistik er en del af udfordringen, men største er at fjerne…</a:t>
            </a:r>
          </a:p>
          <a:p>
            <a:endParaRPr lang="da-DK" dirty="0"/>
          </a:p>
          <a:p>
            <a:r>
              <a:rPr lang="da-DK" dirty="0"/>
              <a:t>Arbejdsopgave som ikke kræver særlige faglige kompetencer, men kræver manuelt arbejde. </a:t>
            </a:r>
          </a:p>
          <a:p>
            <a:endParaRPr lang="da-DK" dirty="0"/>
          </a:p>
          <a:p>
            <a:r>
              <a:rPr lang="da-DK" dirty="0"/>
              <a:t>Det ser vi faktisk som positivt. </a:t>
            </a:r>
          </a:p>
          <a:p>
            <a:endParaRPr lang="da-DK" dirty="0"/>
          </a:p>
          <a:p>
            <a:r>
              <a:rPr lang="da-DK" dirty="0"/>
              <a:t>Giver mulighed for social bæredygtighed.</a:t>
            </a:r>
          </a:p>
        </p:txBody>
      </p:sp>
      <p:sp>
        <p:nvSpPr>
          <p:cNvPr id="4" name="Pladsholder til slidenummer 3"/>
          <p:cNvSpPr>
            <a:spLocks noGrp="1"/>
          </p:cNvSpPr>
          <p:nvPr>
            <p:ph type="sldNum" sz="quarter" idx="5"/>
          </p:nvPr>
        </p:nvSpPr>
        <p:spPr/>
        <p:txBody>
          <a:bodyPr/>
          <a:lstStyle/>
          <a:p>
            <a:fld id="{04F46EB1-2EEB-4459-9C20-658C41EB1F77}" type="slidenum">
              <a:rPr lang="da-DK" smtClean="0"/>
              <a:t>29</a:t>
            </a:fld>
            <a:endParaRPr lang="da-DK"/>
          </a:p>
        </p:txBody>
      </p:sp>
    </p:spTree>
    <p:extLst>
      <p:ext uri="{BB962C8B-B14F-4D97-AF65-F5344CB8AC3E}">
        <p14:creationId xmlns:p14="http://schemas.microsoft.com/office/powerpoint/2010/main" val="159700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Set på hvordan kan vi bruge dette koncept til også at gøre en social forskel.</a:t>
            </a:r>
          </a:p>
          <a:p>
            <a:endParaRPr lang="da-DK" dirty="0"/>
          </a:p>
          <a:p>
            <a:r>
              <a:rPr lang="da-DK" dirty="0"/>
              <a:t>Lavet aftaler med sociale værksteder med mennesker på kanten af arbejdsmarkedet eller fysisk/psykisk udfordrede personer </a:t>
            </a:r>
          </a:p>
          <a:p>
            <a:endParaRPr lang="da-DK" dirty="0"/>
          </a:p>
          <a:p>
            <a:r>
              <a:rPr lang="da-DK" dirty="0"/>
              <a:t>Og fængselsvæsenet i DK. </a:t>
            </a:r>
          </a:p>
          <a:p>
            <a:endParaRPr lang="da-DK" dirty="0"/>
          </a:p>
          <a:p>
            <a:r>
              <a:rPr lang="da-DK" dirty="0"/>
              <a:t>I forhold til fængslet. Selv været nede og besøge Roskilde Arrest som vi blandt andet samarbejder med. </a:t>
            </a:r>
          </a:p>
          <a:p>
            <a:endParaRPr lang="da-DK" dirty="0"/>
          </a:p>
          <a:p>
            <a:r>
              <a:rPr lang="da-DK" dirty="0"/>
              <a:t>Overrasket over hvor meget det her arbejde egentlig betyder for dem. Der er en venteliste for at komme til at arbejde på værkstedet, og de indsatte som udføre arbejdet her er helt utrolig glade og stolte over at kunne få lov til at udføre dette arbejde. </a:t>
            </a:r>
          </a:p>
        </p:txBody>
      </p:sp>
      <p:sp>
        <p:nvSpPr>
          <p:cNvPr id="4" name="Pladsholder til slidenummer 3"/>
          <p:cNvSpPr>
            <a:spLocks noGrp="1"/>
          </p:cNvSpPr>
          <p:nvPr>
            <p:ph type="sldNum" sz="quarter" idx="5"/>
          </p:nvPr>
        </p:nvSpPr>
        <p:spPr/>
        <p:txBody>
          <a:bodyPr/>
          <a:lstStyle/>
          <a:p>
            <a:fld id="{04F46EB1-2EEB-4459-9C20-658C41EB1F77}" type="slidenum">
              <a:rPr lang="da-DK" smtClean="0"/>
              <a:t>30</a:t>
            </a:fld>
            <a:endParaRPr lang="da-DK"/>
          </a:p>
        </p:txBody>
      </p:sp>
    </p:spTree>
    <p:extLst>
      <p:ext uri="{BB962C8B-B14F-4D97-AF65-F5344CB8AC3E}">
        <p14:creationId xmlns:p14="http://schemas.microsoft.com/office/powerpoint/2010/main" val="1075818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forhold til logistikken.</a:t>
            </a:r>
          </a:p>
          <a:p>
            <a:endParaRPr lang="da-DK" dirty="0"/>
          </a:p>
          <a:p>
            <a:r>
              <a:rPr lang="da-DK" dirty="0"/>
              <a:t>Så har jeg fyldt lageret rigtig godt op med gamle lysarmaturer lige nu. Så vi har meget stor leveringssikkerhed lige nu.</a:t>
            </a:r>
          </a:p>
          <a:p>
            <a:endParaRPr lang="da-DK" dirty="0"/>
          </a:p>
          <a:p>
            <a:r>
              <a:rPr lang="da-DK" dirty="0"/>
              <a:t>Udfordringen er, at jeg ikke har kunne sige ja til alle de lysarmaturer jeg er blevet tilbudt, da jeg så skulle bruge rigtig mange lagre. </a:t>
            </a:r>
          </a:p>
          <a:p>
            <a:endParaRPr lang="da-DK" dirty="0"/>
          </a:p>
          <a:p>
            <a:r>
              <a:rPr lang="da-DK" dirty="0"/>
              <a:t>Så det svære ved en forretningsmodel som vores er at kunne balancere udbud og efterspørgsel for vi kan ikke bare trykke på en knap og producere nye lysarmaturer. </a:t>
            </a:r>
          </a:p>
          <a:p>
            <a:endParaRPr lang="da-DK" dirty="0"/>
          </a:p>
          <a:p>
            <a:r>
              <a:rPr lang="da-DK" dirty="0"/>
              <a:t>Derfor er det vigtigt at udvælge nogle typer som der bliver smidt rigtig mange ud af. </a:t>
            </a:r>
          </a:p>
          <a:p>
            <a:endParaRPr lang="da-DK" dirty="0"/>
          </a:p>
          <a:p>
            <a:r>
              <a:rPr lang="da-DK" dirty="0"/>
              <a:t>Efter at have fået styr på </a:t>
            </a:r>
            <a:r>
              <a:rPr lang="da-DK" dirty="0" err="1"/>
              <a:t>supply</a:t>
            </a:r>
            <a:r>
              <a:rPr lang="da-DK" dirty="0"/>
              <a:t> </a:t>
            </a:r>
            <a:r>
              <a:rPr lang="da-DK" dirty="0" err="1"/>
              <a:t>chainen</a:t>
            </a:r>
            <a:r>
              <a:rPr lang="da-DK" dirty="0"/>
              <a:t> næste skridt at gennemføre flere testprojekter. </a:t>
            </a:r>
          </a:p>
        </p:txBody>
      </p:sp>
      <p:sp>
        <p:nvSpPr>
          <p:cNvPr id="4" name="Pladsholder til slidenummer 3"/>
          <p:cNvSpPr>
            <a:spLocks noGrp="1"/>
          </p:cNvSpPr>
          <p:nvPr>
            <p:ph type="sldNum" sz="quarter" idx="5"/>
          </p:nvPr>
        </p:nvSpPr>
        <p:spPr/>
        <p:txBody>
          <a:bodyPr/>
          <a:lstStyle/>
          <a:p>
            <a:fld id="{04F46EB1-2EEB-4459-9C20-658C41EB1F77}" type="slidenum">
              <a:rPr lang="da-DK" smtClean="0"/>
              <a:t>31</a:t>
            </a:fld>
            <a:endParaRPr lang="da-DK"/>
          </a:p>
        </p:txBody>
      </p:sp>
    </p:spTree>
    <p:extLst>
      <p:ext uri="{BB962C8B-B14F-4D97-AF65-F5344CB8AC3E}">
        <p14:creationId xmlns:p14="http://schemas.microsoft.com/office/powerpoint/2010/main" val="257473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Et af disse projekter Rønnebærhus. </a:t>
            </a:r>
          </a:p>
          <a:p>
            <a:endParaRPr lang="da-DK" dirty="0"/>
          </a:p>
          <a:p>
            <a:r>
              <a:rPr lang="da-DK" dirty="0"/>
              <a:t>Aktivitetscenter i Rudersdal Kommune.</a:t>
            </a:r>
          </a:p>
          <a:p>
            <a:endParaRPr lang="da-DK" dirty="0"/>
          </a:p>
          <a:p>
            <a:r>
              <a:rPr lang="da-DK" dirty="0"/>
              <a:t>Vigtigt at pointere at Rudersdal først og fremmest gennemførte projektet fordi, at der var en god business case. Men derudover også fordi, at de som kommune også har fået øjnene op for at det ikke er nok udelukkende at se på </a:t>
            </a:r>
            <a:r>
              <a:rPr lang="da-DK" dirty="0" err="1"/>
              <a:t>energifrobruget</a:t>
            </a:r>
            <a:r>
              <a:rPr lang="da-DK" dirty="0"/>
              <a:t> de er også nødt til at se på, hvordan man kan genbruge og reducere materialeforbruget. </a:t>
            </a:r>
          </a:p>
        </p:txBody>
      </p:sp>
      <p:sp>
        <p:nvSpPr>
          <p:cNvPr id="4" name="Pladsholder til slidenummer 3"/>
          <p:cNvSpPr>
            <a:spLocks noGrp="1"/>
          </p:cNvSpPr>
          <p:nvPr>
            <p:ph type="sldNum" sz="quarter" idx="5"/>
          </p:nvPr>
        </p:nvSpPr>
        <p:spPr/>
        <p:txBody>
          <a:bodyPr/>
          <a:lstStyle/>
          <a:p>
            <a:fld id="{04F46EB1-2EEB-4459-9C20-658C41EB1F77}" type="slidenum">
              <a:rPr lang="da-DK" smtClean="0"/>
              <a:t>32</a:t>
            </a:fld>
            <a:endParaRPr lang="da-DK"/>
          </a:p>
        </p:txBody>
      </p:sp>
    </p:spTree>
    <p:extLst>
      <p:ext uri="{BB962C8B-B14F-4D97-AF65-F5344CB8AC3E}">
        <p14:creationId xmlns:p14="http://schemas.microsoft.com/office/powerpoint/2010/main" val="3998883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Nedbragt energiforbruget til 1/10 af hvad det var i 60erne. </a:t>
            </a:r>
          </a:p>
          <a:p>
            <a:endParaRPr lang="da-DK" dirty="0"/>
          </a:p>
          <a:p>
            <a:r>
              <a:rPr lang="en-US" dirty="0"/>
              <a:t>Men </a:t>
            </a:r>
            <a:r>
              <a:rPr lang="en-US" dirty="0" err="1"/>
              <a:t>materiale</a:t>
            </a:r>
            <a:r>
              <a:rPr lang="en-US" dirty="0"/>
              <a:t> </a:t>
            </a:r>
            <a:r>
              <a:rPr lang="en-US" dirty="0" err="1"/>
              <a:t>forbruget</a:t>
            </a:r>
            <a:r>
              <a:rPr lang="en-US" dirty="0"/>
              <a:t> har </a:t>
            </a:r>
            <a:r>
              <a:rPr lang="en-US" dirty="0" err="1"/>
              <a:t>desværre</a:t>
            </a:r>
            <a:r>
              <a:rPr lang="en-US" dirty="0"/>
              <a:t> </a:t>
            </a:r>
            <a:r>
              <a:rPr lang="en-US" dirty="0" err="1"/>
              <a:t>ikke</a:t>
            </a:r>
            <a:r>
              <a:rPr lang="en-US" dirty="0"/>
              <a:t> </a:t>
            </a:r>
            <a:r>
              <a:rPr lang="en-US" dirty="0" err="1"/>
              <a:t>fulgt</a:t>
            </a:r>
            <a:r>
              <a:rPr lang="en-US" dirty="0"/>
              <a:t> med</a:t>
            </a:r>
          </a:p>
        </p:txBody>
      </p:sp>
      <p:sp>
        <p:nvSpPr>
          <p:cNvPr id="4" name="Pladsholder til slidenummer 3"/>
          <p:cNvSpPr>
            <a:spLocks noGrp="1"/>
          </p:cNvSpPr>
          <p:nvPr>
            <p:ph type="sldNum" sz="quarter" idx="5"/>
          </p:nvPr>
        </p:nvSpPr>
        <p:spPr/>
        <p:txBody>
          <a:bodyPr/>
          <a:lstStyle/>
          <a:p>
            <a:fld id="{04F46EB1-2EEB-4459-9C20-658C41EB1F77}" type="slidenum">
              <a:rPr lang="da-DK" smtClean="0"/>
              <a:t>3</a:t>
            </a:fld>
            <a:endParaRPr lang="da-DK"/>
          </a:p>
        </p:txBody>
      </p:sp>
    </p:spTree>
    <p:extLst>
      <p:ext uri="{BB962C8B-B14F-4D97-AF65-F5344CB8AC3E}">
        <p14:creationId xmlns:p14="http://schemas.microsoft.com/office/powerpoint/2010/main" val="1406869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Til projektet her fik vi blandt andet 400 gamle lysrørsarmaturer fra NCC fra en renovering af deres domicil. </a:t>
            </a:r>
          </a:p>
        </p:txBody>
      </p:sp>
      <p:sp>
        <p:nvSpPr>
          <p:cNvPr id="4" name="Pladsholder til slidenummer 3"/>
          <p:cNvSpPr>
            <a:spLocks noGrp="1"/>
          </p:cNvSpPr>
          <p:nvPr>
            <p:ph type="sldNum" sz="quarter" idx="5"/>
          </p:nvPr>
        </p:nvSpPr>
        <p:spPr/>
        <p:txBody>
          <a:bodyPr/>
          <a:lstStyle/>
          <a:p>
            <a:fld id="{04F46EB1-2EEB-4459-9C20-658C41EB1F77}" type="slidenum">
              <a:rPr lang="da-DK" smtClean="0"/>
              <a:t>33</a:t>
            </a:fld>
            <a:endParaRPr lang="da-DK"/>
          </a:p>
        </p:txBody>
      </p:sp>
    </p:spTree>
    <p:extLst>
      <p:ext uri="{BB962C8B-B14F-4D97-AF65-F5344CB8AC3E}">
        <p14:creationId xmlns:p14="http://schemas.microsoft.com/office/powerpoint/2010/main" val="1985503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Derefter blev elektronikken fjernet i de gamle kasser og der blev indsat helt ny LED teknologi i de gamle kasser.</a:t>
            </a:r>
          </a:p>
          <a:p>
            <a:endParaRPr lang="da-DK" dirty="0"/>
          </a:p>
          <a:p>
            <a:r>
              <a:rPr lang="da-DK" dirty="0"/>
              <a:t>Kasserne blev sat op og til sidst blev der sat en diffus plade foran, der også spreder lyset godt, så slutresultat ser sådan her ud:</a:t>
            </a:r>
          </a:p>
        </p:txBody>
      </p:sp>
      <p:sp>
        <p:nvSpPr>
          <p:cNvPr id="4" name="Pladsholder til slidenummer 3"/>
          <p:cNvSpPr>
            <a:spLocks noGrp="1"/>
          </p:cNvSpPr>
          <p:nvPr>
            <p:ph type="sldNum" sz="quarter" idx="5"/>
          </p:nvPr>
        </p:nvSpPr>
        <p:spPr/>
        <p:txBody>
          <a:bodyPr/>
          <a:lstStyle/>
          <a:p>
            <a:fld id="{04F46EB1-2EEB-4459-9C20-658C41EB1F77}" type="slidenum">
              <a:rPr lang="da-DK" smtClean="0"/>
              <a:t>34</a:t>
            </a:fld>
            <a:endParaRPr lang="da-DK"/>
          </a:p>
        </p:txBody>
      </p:sp>
    </p:spTree>
    <p:extLst>
      <p:ext uri="{BB962C8B-B14F-4D97-AF65-F5344CB8AC3E}">
        <p14:creationId xmlns:p14="http://schemas.microsoft.com/office/powerpoint/2010/main" val="3498490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Kåret til en af verdens 1000 mest skalerbare bæredygtige løsninger.</a:t>
            </a:r>
          </a:p>
        </p:txBody>
      </p:sp>
      <p:sp>
        <p:nvSpPr>
          <p:cNvPr id="4" name="Pladsholder til slidenummer 3"/>
          <p:cNvSpPr>
            <a:spLocks noGrp="1"/>
          </p:cNvSpPr>
          <p:nvPr>
            <p:ph type="sldNum" sz="quarter" idx="5"/>
          </p:nvPr>
        </p:nvSpPr>
        <p:spPr/>
        <p:txBody>
          <a:bodyPr/>
          <a:lstStyle/>
          <a:p>
            <a:fld id="{04F46EB1-2EEB-4459-9C20-658C41EB1F77}" type="slidenum">
              <a:rPr lang="da-DK" smtClean="0"/>
              <a:t>35</a:t>
            </a:fld>
            <a:endParaRPr lang="da-DK"/>
          </a:p>
        </p:txBody>
      </p:sp>
    </p:spTree>
    <p:extLst>
      <p:ext uri="{BB962C8B-B14F-4D97-AF65-F5344CB8AC3E}">
        <p14:creationId xmlns:p14="http://schemas.microsoft.com/office/powerpoint/2010/main" val="4071604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Et andet demoprojekt er Næste skur, hvor vi har leveret alt belysningen. </a:t>
            </a:r>
          </a:p>
          <a:p>
            <a:endParaRPr lang="da-DK" dirty="0"/>
          </a:p>
          <a:p>
            <a:r>
              <a:rPr lang="da-DK" dirty="0"/>
              <a:t>Smukke skure lavet af genbrugsmaterialer. </a:t>
            </a:r>
          </a:p>
          <a:p>
            <a:endParaRPr lang="da-DK" dirty="0"/>
          </a:p>
          <a:p>
            <a:r>
              <a:rPr lang="da-DK" dirty="0"/>
              <a:t>Det vigtige her at armaturerne skulle have godt med patina.</a:t>
            </a:r>
          </a:p>
          <a:p>
            <a:endParaRPr lang="da-DK" dirty="0"/>
          </a:p>
          <a:p>
            <a:r>
              <a:rPr lang="da-DK" dirty="0"/>
              <a:t>Næste skridt i processen at dokumentere det hele. Især bæredygtigheden. </a:t>
            </a:r>
          </a:p>
        </p:txBody>
      </p:sp>
      <p:sp>
        <p:nvSpPr>
          <p:cNvPr id="4" name="Pladsholder til slidenummer 3"/>
          <p:cNvSpPr>
            <a:spLocks noGrp="1"/>
          </p:cNvSpPr>
          <p:nvPr>
            <p:ph type="sldNum" sz="quarter" idx="5"/>
          </p:nvPr>
        </p:nvSpPr>
        <p:spPr/>
        <p:txBody>
          <a:bodyPr/>
          <a:lstStyle/>
          <a:p>
            <a:fld id="{04F46EB1-2EEB-4459-9C20-658C41EB1F77}" type="slidenum">
              <a:rPr lang="da-DK" smtClean="0"/>
              <a:t>36</a:t>
            </a:fld>
            <a:endParaRPr lang="da-DK"/>
          </a:p>
        </p:txBody>
      </p:sp>
    </p:spTree>
    <p:extLst>
      <p:ext uri="{BB962C8B-B14F-4D97-AF65-F5344CB8AC3E}">
        <p14:creationId xmlns:p14="http://schemas.microsoft.com/office/powerpoint/2010/main" val="975462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man ikke ved hvordan man kan måle det eller hvad bæredygtighed er, så kan man heller ikke tage højde for det. </a:t>
            </a:r>
          </a:p>
          <a:p>
            <a:endParaRPr lang="da-DK" dirty="0"/>
          </a:p>
          <a:p>
            <a:r>
              <a:rPr lang="da-DK" dirty="0"/>
              <a:t>LCA som kort var inden på. </a:t>
            </a:r>
          </a:p>
          <a:p>
            <a:endParaRPr lang="da-DK" dirty="0"/>
          </a:p>
          <a:p>
            <a:r>
              <a:rPr lang="da-DK" dirty="0"/>
              <a:t>Hvis de her ord er fremmedord for jer og i gerne vil lære mere, så tag endelig fat i mig.</a:t>
            </a:r>
          </a:p>
          <a:p>
            <a:endParaRPr lang="da-DK" dirty="0"/>
          </a:p>
          <a:p>
            <a:r>
              <a:rPr lang="da-DK" dirty="0"/>
              <a:t>Dyr og tung proces. Men den eneste vej frem. Derfor….</a:t>
            </a:r>
          </a:p>
        </p:txBody>
      </p:sp>
      <p:sp>
        <p:nvSpPr>
          <p:cNvPr id="4" name="Pladsholder til slidenummer 3"/>
          <p:cNvSpPr>
            <a:spLocks noGrp="1"/>
          </p:cNvSpPr>
          <p:nvPr>
            <p:ph type="sldNum" sz="quarter" idx="10"/>
          </p:nvPr>
        </p:nvSpPr>
        <p:spPr/>
        <p:txBody>
          <a:bodyPr/>
          <a:lstStyle/>
          <a:p>
            <a:fld id="{0858A876-6B84-44E4-971F-5BF5BA028A03}" type="slidenum">
              <a:rPr lang="da-DK" smtClean="0"/>
              <a:t>37</a:t>
            </a:fld>
            <a:endParaRPr lang="da-DK"/>
          </a:p>
        </p:txBody>
      </p:sp>
    </p:spTree>
    <p:extLst>
      <p:ext uri="{BB962C8B-B14F-4D97-AF65-F5344CB8AC3E}">
        <p14:creationId xmlns:p14="http://schemas.microsoft.com/office/powerpoint/2010/main" val="2902724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Et ord som man ligeså godt kan vende sig til. EPD. </a:t>
            </a:r>
            <a:r>
              <a:rPr lang="da-DK" dirty="0" err="1"/>
              <a:t>Environmental</a:t>
            </a:r>
            <a:r>
              <a:rPr lang="da-DK" dirty="0"/>
              <a:t> Product </a:t>
            </a:r>
            <a:r>
              <a:rPr lang="da-DK" dirty="0" err="1"/>
              <a:t>Declaration</a:t>
            </a:r>
            <a:r>
              <a:rPr lang="da-DK" dirty="0"/>
              <a:t>. Miljøaftrykket…</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Baseret på en LCA</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kan derfor dokumentere effekten af at genbruge. 3 parts verificeret. Udarbejdet af Rambøll og verificeret af Cowi. </a:t>
            </a:r>
          </a:p>
          <a:p>
            <a:endParaRPr lang="da-DK" dirty="0"/>
          </a:p>
          <a:p>
            <a:endParaRPr lang="da-DK" dirty="0"/>
          </a:p>
        </p:txBody>
      </p:sp>
      <p:sp>
        <p:nvSpPr>
          <p:cNvPr id="4" name="Pladsholder til slidenummer 3"/>
          <p:cNvSpPr>
            <a:spLocks noGrp="1"/>
          </p:cNvSpPr>
          <p:nvPr>
            <p:ph type="sldNum" sz="quarter" idx="5"/>
          </p:nvPr>
        </p:nvSpPr>
        <p:spPr/>
        <p:txBody>
          <a:bodyPr/>
          <a:lstStyle/>
          <a:p>
            <a:fld id="{0858A876-6B84-44E4-971F-5BF5BA028A03}" type="slidenum">
              <a:rPr lang="da-DK" smtClean="0"/>
              <a:t>38</a:t>
            </a:fld>
            <a:endParaRPr lang="da-DK"/>
          </a:p>
        </p:txBody>
      </p:sp>
    </p:spTree>
    <p:extLst>
      <p:ext uri="{BB962C8B-B14F-4D97-AF65-F5344CB8AC3E}">
        <p14:creationId xmlns:p14="http://schemas.microsoft.com/office/powerpoint/2010/main" val="2760853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EPD gør det også muligt at kunne dokumentere mange af de ting som giver Point i DGNB som er den </a:t>
            </a:r>
            <a:r>
              <a:rPr lang="da-DK" dirty="0" err="1"/>
              <a:t>certificereingsordning</a:t>
            </a:r>
            <a:r>
              <a:rPr lang="da-DK" dirty="0"/>
              <a:t> vi bruger i Danmark for bæredygtigt byggeri. </a:t>
            </a:r>
          </a:p>
          <a:p>
            <a:endParaRPr lang="da-DK" dirty="0"/>
          </a:p>
          <a:p>
            <a:r>
              <a:rPr lang="da-DK" dirty="0"/>
              <a:t>Vi kan bidrage op til 46% ikke at vi kan give det.</a:t>
            </a:r>
          </a:p>
        </p:txBody>
      </p:sp>
      <p:sp>
        <p:nvSpPr>
          <p:cNvPr id="4" name="Pladsholder til slidenummer 3"/>
          <p:cNvSpPr>
            <a:spLocks noGrp="1"/>
          </p:cNvSpPr>
          <p:nvPr>
            <p:ph type="sldNum" sz="quarter" idx="5"/>
          </p:nvPr>
        </p:nvSpPr>
        <p:spPr/>
        <p:txBody>
          <a:bodyPr/>
          <a:lstStyle/>
          <a:p>
            <a:fld id="{04F46EB1-2EEB-4459-9C20-658C41EB1F77}" type="slidenum">
              <a:rPr lang="da-DK" smtClean="0"/>
              <a:t>39</a:t>
            </a:fld>
            <a:endParaRPr lang="da-DK"/>
          </a:p>
        </p:txBody>
      </p:sp>
    </p:spTree>
    <p:extLst>
      <p:ext uri="{BB962C8B-B14F-4D97-AF65-F5344CB8AC3E}">
        <p14:creationId xmlns:p14="http://schemas.microsoft.com/office/powerpoint/2010/main" val="371006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starter med at se et eksempel på </a:t>
            </a:r>
            <a:r>
              <a:rPr lang="da-DK" dirty="0" err="1"/>
              <a:t>ReUse</a:t>
            </a:r>
            <a:endParaRPr lang="da-DK" dirty="0"/>
          </a:p>
        </p:txBody>
      </p:sp>
      <p:sp>
        <p:nvSpPr>
          <p:cNvPr id="4" name="Pladsholder til slidenummer 3"/>
          <p:cNvSpPr>
            <a:spLocks noGrp="1"/>
          </p:cNvSpPr>
          <p:nvPr>
            <p:ph type="sldNum" sz="quarter" idx="5"/>
          </p:nvPr>
        </p:nvSpPr>
        <p:spPr/>
        <p:txBody>
          <a:bodyPr/>
          <a:lstStyle/>
          <a:p>
            <a:fld id="{04F46EB1-2EEB-4459-9C20-658C41EB1F77}" type="slidenum">
              <a:rPr lang="da-DK" smtClean="0"/>
              <a:t>42</a:t>
            </a:fld>
            <a:endParaRPr lang="da-DK"/>
          </a:p>
        </p:txBody>
      </p:sp>
    </p:spTree>
    <p:extLst>
      <p:ext uri="{BB962C8B-B14F-4D97-AF65-F5344CB8AC3E}">
        <p14:creationId xmlns:p14="http://schemas.microsoft.com/office/powerpoint/2010/main" val="275157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oprindeligt er produceret af Focus Lighting. </a:t>
            </a:r>
          </a:p>
        </p:txBody>
      </p:sp>
      <p:sp>
        <p:nvSpPr>
          <p:cNvPr id="4" name="Pladsholder til slidenummer 3"/>
          <p:cNvSpPr>
            <a:spLocks noGrp="1"/>
          </p:cNvSpPr>
          <p:nvPr>
            <p:ph type="sldNum" sz="quarter" idx="5"/>
          </p:nvPr>
        </p:nvSpPr>
        <p:spPr/>
        <p:txBody>
          <a:bodyPr/>
          <a:lstStyle/>
          <a:p>
            <a:fld id="{04F46EB1-2EEB-4459-9C20-658C41EB1F77}" type="slidenum">
              <a:rPr lang="da-DK" smtClean="0"/>
              <a:t>43</a:t>
            </a:fld>
            <a:endParaRPr lang="da-DK"/>
          </a:p>
        </p:txBody>
      </p:sp>
    </p:spTree>
    <p:extLst>
      <p:ext uri="{BB962C8B-B14F-4D97-AF65-F5344CB8AC3E}">
        <p14:creationId xmlns:p14="http://schemas.microsoft.com/office/powerpoint/2010/main" val="3550614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Et eksempel på </a:t>
            </a:r>
            <a:r>
              <a:rPr lang="da-DK" dirty="0" err="1"/>
              <a:t>ReDesign</a:t>
            </a:r>
            <a:r>
              <a:rPr lang="da-DK" dirty="0"/>
              <a:t> er de her armaturer som er reddet fra Naturhistorisk Museum der er revet ned. Giver helt nyt udtryk og lysdesign. </a:t>
            </a:r>
          </a:p>
        </p:txBody>
      </p:sp>
      <p:sp>
        <p:nvSpPr>
          <p:cNvPr id="4" name="Pladsholder til slidenummer 3"/>
          <p:cNvSpPr>
            <a:spLocks noGrp="1"/>
          </p:cNvSpPr>
          <p:nvPr>
            <p:ph type="sldNum" sz="quarter" idx="5"/>
          </p:nvPr>
        </p:nvSpPr>
        <p:spPr/>
        <p:txBody>
          <a:bodyPr/>
          <a:lstStyle/>
          <a:p>
            <a:fld id="{04F46EB1-2EEB-4459-9C20-658C41EB1F77}" type="slidenum">
              <a:rPr lang="da-DK" smtClean="0"/>
              <a:t>44</a:t>
            </a:fld>
            <a:endParaRPr lang="da-DK"/>
          </a:p>
        </p:txBody>
      </p:sp>
    </p:spTree>
    <p:extLst>
      <p:ext uri="{BB962C8B-B14F-4D97-AF65-F5344CB8AC3E}">
        <p14:creationId xmlns:p14="http://schemas.microsoft.com/office/powerpoint/2010/main" val="440600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err="1"/>
              <a:t>Materialerne</a:t>
            </a:r>
            <a:r>
              <a:rPr lang="en-US" dirty="0"/>
              <a:t> </a:t>
            </a:r>
            <a:r>
              <a:rPr lang="en-US" dirty="0" err="1"/>
              <a:t>udgør</a:t>
            </a:r>
            <a:r>
              <a:rPr lang="en-US" dirty="0"/>
              <a:t> 2-4 </a:t>
            </a:r>
            <a:r>
              <a:rPr lang="en-US" dirty="0" err="1"/>
              <a:t>gange</a:t>
            </a:r>
            <a:r>
              <a:rPr lang="en-US" dirty="0"/>
              <a:t> </a:t>
            </a:r>
            <a:r>
              <a:rPr lang="en-US" dirty="0" err="1"/>
              <a:t>så</a:t>
            </a:r>
            <a:r>
              <a:rPr lang="en-US" dirty="0"/>
              <a:t> </a:t>
            </a:r>
            <a:r>
              <a:rPr lang="en-US" dirty="0" err="1"/>
              <a:t>stor</a:t>
            </a:r>
            <a:r>
              <a:rPr lang="en-US" dirty="0"/>
              <a:t> </a:t>
            </a:r>
            <a:r>
              <a:rPr lang="en-US" dirty="0" err="1"/>
              <a:t>en</a:t>
            </a:r>
            <a:r>
              <a:rPr lang="en-US" dirty="0"/>
              <a:t> del </a:t>
            </a:r>
            <a:r>
              <a:rPr lang="en-US" dirty="0" err="1"/>
              <a:t>af</a:t>
            </a:r>
            <a:r>
              <a:rPr lang="en-US" dirty="0"/>
              <a:t> CO2 </a:t>
            </a:r>
            <a:r>
              <a:rPr lang="en-US" dirty="0" err="1"/>
              <a:t>aftrykket</a:t>
            </a:r>
            <a:r>
              <a:rPr lang="en-US" dirty="0"/>
              <a:t>. </a:t>
            </a:r>
          </a:p>
          <a:p>
            <a:endParaRPr lang="en-US" dirty="0"/>
          </a:p>
          <a:p>
            <a:r>
              <a:rPr lang="en-US" dirty="0" err="1"/>
              <a:t>Så</a:t>
            </a:r>
            <a:r>
              <a:rPr lang="en-US" dirty="0"/>
              <a:t> vi har </a:t>
            </a:r>
            <a:r>
              <a:rPr lang="en-US" dirty="0" err="1"/>
              <a:t>brug</a:t>
            </a:r>
            <a:r>
              <a:rPr lang="en-US" dirty="0"/>
              <a:t> for at der </a:t>
            </a:r>
            <a:r>
              <a:rPr lang="en-US" dirty="0" err="1"/>
              <a:t>sættes</a:t>
            </a:r>
            <a:r>
              <a:rPr lang="en-US" dirty="0"/>
              <a:t> </a:t>
            </a:r>
            <a:r>
              <a:rPr lang="en-US" dirty="0" err="1"/>
              <a:t>markant</a:t>
            </a:r>
            <a:r>
              <a:rPr lang="en-US" dirty="0"/>
              <a:t> mere </a:t>
            </a:r>
            <a:r>
              <a:rPr lang="en-US" dirty="0" err="1"/>
              <a:t>fokus</a:t>
            </a:r>
            <a:r>
              <a:rPr lang="en-US" dirty="0"/>
              <a:t> </a:t>
            </a:r>
            <a:r>
              <a:rPr lang="en-US" dirty="0" err="1"/>
              <a:t>på</a:t>
            </a:r>
            <a:r>
              <a:rPr lang="en-US" dirty="0"/>
              <a:t> </a:t>
            </a:r>
            <a:r>
              <a:rPr lang="en-US" dirty="0" err="1"/>
              <a:t>materialeforbruget</a:t>
            </a:r>
            <a:endParaRPr lang="en-US" dirty="0"/>
          </a:p>
          <a:p>
            <a:endParaRPr lang="en-US" dirty="0"/>
          </a:p>
          <a:p>
            <a:r>
              <a:rPr lang="en-US" dirty="0" err="1"/>
              <a:t>En</a:t>
            </a:r>
            <a:r>
              <a:rPr lang="en-US" dirty="0"/>
              <a:t> </a:t>
            </a:r>
            <a:r>
              <a:rPr lang="en-US" dirty="0" err="1"/>
              <a:t>af</a:t>
            </a:r>
            <a:r>
              <a:rPr lang="en-US" dirty="0"/>
              <a:t> </a:t>
            </a:r>
            <a:r>
              <a:rPr lang="en-US" dirty="0" err="1"/>
              <a:t>grundene</a:t>
            </a:r>
            <a:r>
              <a:rPr lang="en-US" dirty="0"/>
              <a:t> til at </a:t>
            </a:r>
            <a:r>
              <a:rPr lang="en-US" dirty="0" err="1"/>
              <a:t>materialer</a:t>
            </a:r>
            <a:r>
              <a:rPr lang="en-US" dirty="0"/>
              <a:t> </a:t>
            </a:r>
            <a:r>
              <a:rPr lang="en-US" dirty="0" err="1"/>
              <a:t>fylder</a:t>
            </a:r>
            <a:r>
              <a:rPr lang="en-US" dirty="0"/>
              <a:t> </a:t>
            </a:r>
            <a:r>
              <a:rPr lang="en-US" dirty="0" err="1"/>
              <a:t>så</a:t>
            </a:r>
            <a:r>
              <a:rPr lang="en-US" dirty="0"/>
              <a:t> </a:t>
            </a:r>
            <a:r>
              <a:rPr lang="en-US" dirty="0" err="1"/>
              <a:t>meget</a:t>
            </a:r>
            <a:r>
              <a:rPr lang="en-US" dirty="0"/>
              <a:t> er </a:t>
            </a:r>
            <a:r>
              <a:rPr lang="en-US" dirty="0" err="1"/>
              <a:t>dette</a:t>
            </a:r>
            <a:r>
              <a:rPr lang="en-US" dirty="0"/>
              <a:t> </a:t>
            </a:r>
            <a:r>
              <a:rPr lang="en-US" dirty="0" err="1"/>
              <a:t>tal</a:t>
            </a:r>
            <a:r>
              <a:rPr lang="en-US" dirty="0"/>
              <a:t>: </a:t>
            </a:r>
            <a:endParaRPr lang="da-DK" dirty="0"/>
          </a:p>
        </p:txBody>
      </p:sp>
      <p:sp>
        <p:nvSpPr>
          <p:cNvPr id="4" name="Pladsholder til slidenummer 3"/>
          <p:cNvSpPr>
            <a:spLocks noGrp="1"/>
          </p:cNvSpPr>
          <p:nvPr>
            <p:ph type="sldNum" sz="quarter" idx="5"/>
          </p:nvPr>
        </p:nvSpPr>
        <p:spPr/>
        <p:txBody>
          <a:bodyPr/>
          <a:lstStyle/>
          <a:p>
            <a:fld id="{04F46EB1-2EEB-4459-9C20-658C41EB1F77}" type="slidenum">
              <a:rPr lang="da-DK" smtClean="0"/>
              <a:t>4</a:t>
            </a:fld>
            <a:endParaRPr lang="da-DK"/>
          </a:p>
        </p:txBody>
      </p:sp>
    </p:spTree>
    <p:extLst>
      <p:ext uri="{BB962C8B-B14F-4D97-AF65-F5344CB8AC3E}">
        <p14:creationId xmlns:p14="http://schemas.microsoft.com/office/powerpoint/2010/main" val="2483805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Et andet eksempel er dette armatur fra Blågård. Hang i alle de gamle klasseværelser.</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unikke ved dette armatur er hele den historie som man kan se at armaturet her oser af. Det får du ikke med et nyt lysarmatur. </a:t>
            </a:r>
          </a:p>
        </p:txBody>
      </p:sp>
      <p:sp>
        <p:nvSpPr>
          <p:cNvPr id="4" name="Pladsholder til slidenummer 3"/>
          <p:cNvSpPr>
            <a:spLocks noGrp="1"/>
          </p:cNvSpPr>
          <p:nvPr>
            <p:ph type="sldNum" sz="quarter" idx="5"/>
          </p:nvPr>
        </p:nvSpPr>
        <p:spPr/>
        <p:txBody>
          <a:bodyPr/>
          <a:lstStyle/>
          <a:p>
            <a:fld id="{04F46EB1-2EEB-4459-9C20-658C41EB1F77}" type="slidenum">
              <a:rPr lang="da-DK" smtClean="0"/>
              <a:t>45</a:t>
            </a:fld>
            <a:endParaRPr lang="da-DK"/>
          </a:p>
        </p:txBody>
      </p:sp>
    </p:spTree>
    <p:extLst>
      <p:ext uri="{BB962C8B-B14F-4D97-AF65-F5344CB8AC3E}">
        <p14:creationId xmlns:p14="http://schemas.microsoft.com/office/powerpoint/2010/main" val="18606488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Endelig et eksempel på en </a:t>
            </a:r>
            <a:r>
              <a:rPr lang="da-DK" dirty="0" err="1"/>
              <a:t>ReCreate</a:t>
            </a:r>
            <a:r>
              <a:rPr lang="da-DK" dirty="0"/>
              <a:t> lampe. </a:t>
            </a:r>
          </a:p>
          <a:p>
            <a:endParaRPr lang="da-DK" dirty="0"/>
          </a:p>
          <a:p>
            <a:r>
              <a:rPr lang="da-DK" dirty="0"/>
              <a:t>Nemlig GAIA. Lavet af ca. 110 gamle plastikflasker. </a:t>
            </a:r>
          </a:p>
          <a:p>
            <a:endParaRPr lang="da-DK" dirty="0"/>
          </a:p>
          <a:p>
            <a:r>
              <a:rPr lang="da-DK" dirty="0"/>
              <a:t>En akustiklampe. </a:t>
            </a:r>
          </a:p>
          <a:p>
            <a:endParaRPr lang="da-DK" dirty="0"/>
          </a:p>
          <a:p>
            <a:r>
              <a:rPr lang="da-DK" dirty="0"/>
              <a:t>Samtidig </a:t>
            </a:r>
            <a:r>
              <a:rPr lang="da-DK" dirty="0" err="1"/>
              <a:t>Shortlistet</a:t>
            </a:r>
            <a:r>
              <a:rPr lang="da-DK" dirty="0"/>
              <a:t> til Danish Design Award 2021.</a:t>
            </a:r>
          </a:p>
        </p:txBody>
      </p:sp>
      <p:sp>
        <p:nvSpPr>
          <p:cNvPr id="4" name="Pladsholder til slidenummer 3"/>
          <p:cNvSpPr>
            <a:spLocks noGrp="1"/>
          </p:cNvSpPr>
          <p:nvPr>
            <p:ph type="sldNum" sz="quarter" idx="5"/>
          </p:nvPr>
        </p:nvSpPr>
        <p:spPr/>
        <p:txBody>
          <a:bodyPr/>
          <a:lstStyle/>
          <a:p>
            <a:fld id="{DEB3A297-6DBE-433E-B32D-5457CDFF5813}" type="slidenum">
              <a:rPr lang="da-DK" smtClean="0"/>
              <a:t>46</a:t>
            </a:fld>
            <a:endParaRPr lang="da-DK"/>
          </a:p>
        </p:txBody>
      </p:sp>
    </p:spTree>
    <p:extLst>
      <p:ext uri="{BB962C8B-B14F-4D97-AF65-F5344CB8AC3E}">
        <p14:creationId xmlns:p14="http://schemas.microsoft.com/office/powerpoint/2010/main" val="38052602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rigtig stor fleksibilitet i alle løsningerne i vores katalog. </a:t>
            </a:r>
          </a:p>
          <a:p>
            <a:endParaRPr lang="da-DK" dirty="0"/>
          </a:p>
          <a:p>
            <a:r>
              <a:rPr lang="da-DK" dirty="0"/>
              <a:t>Mulighed for at ændre på farverne alt efter hvor Rå man gerne vil have, at de skal være.</a:t>
            </a:r>
          </a:p>
          <a:p>
            <a:endParaRPr lang="da-DK" dirty="0"/>
          </a:p>
          <a:p>
            <a:r>
              <a:rPr lang="da-DK" dirty="0"/>
              <a:t>Men også teknologien inden i dem. Dali, Philips </a:t>
            </a:r>
            <a:r>
              <a:rPr lang="da-DK" dirty="0" err="1"/>
              <a:t>EasyAir</a:t>
            </a:r>
            <a:r>
              <a:rPr lang="da-DK" dirty="0"/>
              <a:t>, eller Human </a:t>
            </a:r>
            <a:r>
              <a:rPr lang="da-DK" dirty="0" err="1"/>
              <a:t>Centric</a:t>
            </a:r>
            <a:r>
              <a:rPr lang="da-DK" dirty="0"/>
              <a:t> Lighting. </a:t>
            </a:r>
          </a:p>
        </p:txBody>
      </p:sp>
      <p:sp>
        <p:nvSpPr>
          <p:cNvPr id="4" name="Pladsholder til slidenummer 3"/>
          <p:cNvSpPr>
            <a:spLocks noGrp="1"/>
          </p:cNvSpPr>
          <p:nvPr>
            <p:ph type="sldNum" sz="quarter" idx="5"/>
          </p:nvPr>
        </p:nvSpPr>
        <p:spPr/>
        <p:txBody>
          <a:bodyPr/>
          <a:lstStyle/>
          <a:p>
            <a:fld id="{04F46EB1-2EEB-4459-9C20-658C41EB1F77}" type="slidenum">
              <a:rPr lang="da-DK" smtClean="0"/>
              <a:t>47</a:t>
            </a:fld>
            <a:endParaRPr lang="da-DK"/>
          </a:p>
        </p:txBody>
      </p:sp>
    </p:spTree>
    <p:extLst>
      <p:ext uri="{BB962C8B-B14F-4D97-AF65-F5344CB8AC3E}">
        <p14:creationId xmlns:p14="http://schemas.microsoft.com/office/powerpoint/2010/main" val="2410287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af de ting der er helt unikke med vores katalog er, at ikke kun kan få et tal for energibesparelsen men også ressourcebesparelsen. </a:t>
            </a:r>
          </a:p>
          <a:p>
            <a:endParaRPr lang="da-DK" dirty="0"/>
          </a:p>
          <a:p>
            <a:r>
              <a:rPr lang="da-DK" dirty="0" err="1"/>
              <a:t>Ekesmpel</a:t>
            </a:r>
            <a:r>
              <a:rPr lang="da-DK" dirty="0"/>
              <a:t> her. Sparer 2,3 tons CO2 og 70.000 liter ved at genbruge 100 gamle lysarmaturer som disse.  </a:t>
            </a:r>
          </a:p>
        </p:txBody>
      </p:sp>
      <p:sp>
        <p:nvSpPr>
          <p:cNvPr id="4" name="Pladsholder til slidenummer 3"/>
          <p:cNvSpPr>
            <a:spLocks noGrp="1"/>
          </p:cNvSpPr>
          <p:nvPr>
            <p:ph type="sldNum" sz="quarter" idx="5"/>
          </p:nvPr>
        </p:nvSpPr>
        <p:spPr/>
        <p:txBody>
          <a:bodyPr/>
          <a:lstStyle/>
          <a:p>
            <a:fld id="{04F46EB1-2EEB-4459-9C20-658C41EB1F77}" type="slidenum">
              <a:rPr lang="da-DK" smtClean="0"/>
              <a:t>48</a:t>
            </a:fld>
            <a:endParaRPr lang="da-DK"/>
          </a:p>
        </p:txBody>
      </p:sp>
    </p:spTree>
    <p:extLst>
      <p:ext uri="{BB962C8B-B14F-4D97-AF65-F5344CB8AC3E}">
        <p14:creationId xmlns:p14="http://schemas.microsoft.com/office/powerpoint/2010/main" val="19088731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var en hurtig gennemgang af verdens første katalog med bæredygtig belysning. Som I alle vil få tilsendt et link til.</a:t>
            </a:r>
          </a:p>
          <a:p>
            <a:endParaRPr lang="da-DK" dirty="0"/>
          </a:p>
          <a:p>
            <a:r>
              <a:rPr lang="da-DK" dirty="0"/>
              <a:t>Jeg håber, at I vil tage godt imod det, og at I vil være med til at vise, at man kan gøre en bæredygtig forskel.</a:t>
            </a:r>
          </a:p>
          <a:p>
            <a:endParaRPr lang="da-DK" dirty="0"/>
          </a:p>
          <a:p>
            <a:r>
              <a:rPr lang="da-DK" dirty="0"/>
              <a:t>For bæredygtighed skal ikke være en kompromis man tager. Bæredygtige produkter kan faktisk være bedre og flottere </a:t>
            </a:r>
          </a:p>
          <a:p>
            <a:endParaRPr lang="da-DK" dirty="0"/>
          </a:p>
          <a:p>
            <a:r>
              <a:rPr lang="da-DK" dirty="0"/>
              <a:t>og via sin patina fortælle så meget mere historie end et nyt plastik produkt kan. </a:t>
            </a:r>
          </a:p>
          <a:p>
            <a:endParaRPr lang="da-DK" dirty="0"/>
          </a:p>
          <a:p>
            <a:r>
              <a:rPr lang="da-DK" dirty="0"/>
              <a:t>Det er en historie som vi mener fortjener at få meget mere opmærksomhed. Så det håber vi, at I vil hjælpe med.</a:t>
            </a:r>
          </a:p>
          <a:p>
            <a:endParaRPr lang="da-DK" dirty="0"/>
          </a:p>
          <a:p>
            <a:r>
              <a:rPr lang="da-DK" dirty="0"/>
              <a:t>Og nu har vi tid til at besvare lidt spørgsmål. </a:t>
            </a:r>
          </a:p>
        </p:txBody>
      </p:sp>
      <p:sp>
        <p:nvSpPr>
          <p:cNvPr id="4" name="Pladsholder til slidenummer 3"/>
          <p:cNvSpPr>
            <a:spLocks noGrp="1"/>
          </p:cNvSpPr>
          <p:nvPr>
            <p:ph type="sldNum" sz="quarter" idx="10"/>
          </p:nvPr>
        </p:nvSpPr>
        <p:spPr/>
        <p:txBody>
          <a:bodyPr/>
          <a:lstStyle/>
          <a:p>
            <a:fld id="{3AD5F7F3-7286-49E5-8CA1-F209850F3EB4}" type="slidenum">
              <a:rPr lang="da-DK" smtClean="0"/>
              <a:t>49</a:t>
            </a:fld>
            <a:endParaRPr lang="da-DK"/>
          </a:p>
        </p:txBody>
      </p:sp>
    </p:spTree>
    <p:extLst>
      <p:ext uri="{BB962C8B-B14F-4D97-AF65-F5344CB8AC3E}">
        <p14:creationId xmlns:p14="http://schemas.microsoft.com/office/powerpoint/2010/main" val="134310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Det her er et af de tal, som vi ønsker at gøre op med!</a:t>
            </a:r>
          </a:p>
        </p:txBody>
      </p:sp>
      <p:sp>
        <p:nvSpPr>
          <p:cNvPr id="4" name="Pladsholder til slidenummer 3"/>
          <p:cNvSpPr>
            <a:spLocks noGrp="1"/>
          </p:cNvSpPr>
          <p:nvPr>
            <p:ph type="sldNum" sz="quarter" idx="10"/>
          </p:nvPr>
        </p:nvSpPr>
        <p:spPr/>
        <p:txBody>
          <a:bodyPr/>
          <a:lstStyle/>
          <a:p>
            <a:fld id="{47C677C7-9D19-4EE8-AF58-D91D0E5B8C6B}" type="slidenum">
              <a:rPr lang="da-DK" smtClean="0">
                <a:solidFill>
                  <a:prstClr val="black"/>
                </a:solidFill>
              </a:rPr>
              <a:pPr/>
              <a:t>5</a:t>
            </a:fld>
            <a:endParaRPr lang="da-DK">
              <a:solidFill>
                <a:prstClr val="black"/>
              </a:solidFill>
            </a:endParaRPr>
          </a:p>
        </p:txBody>
      </p:sp>
    </p:spTree>
    <p:extLst>
      <p:ext uri="{BB962C8B-B14F-4D97-AF65-F5344CB8AC3E}">
        <p14:creationId xmlns:p14="http://schemas.microsoft.com/office/powerpoint/2010/main" val="3915748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gået den forkerte vej i branchen.</a:t>
            </a:r>
          </a:p>
        </p:txBody>
      </p:sp>
      <p:sp>
        <p:nvSpPr>
          <p:cNvPr id="4" name="Pladsholder til slidenummer 3"/>
          <p:cNvSpPr>
            <a:spLocks noGrp="1"/>
          </p:cNvSpPr>
          <p:nvPr>
            <p:ph type="sldNum" sz="quarter" idx="10"/>
          </p:nvPr>
        </p:nvSpPr>
        <p:spPr/>
        <p:txBody>
          <a:bodyPr/>
          <a:lstStyle/>
          <a:p>
            <a:fld id="{3AD5F7F3-7286-49E5-8CA1-F209850F3EB4}" type="slidenum">
              <a:rPr lang="da-DK" smtClean="0"/>
              <a:t>6</a:t>
            </a:fld>
            <a:endParaRPr lang="da-DK"/>
          </a:p>
        </p:txBody>
      </p:sp>
    </p:spTree>
    <p:extLst>
      <p:ext uri="{BB962C8B-B14F-4D97-AF65-F5344CB8AC3E}">
        <p14:creationId xmlns:p14="http://schemas.microsoft.com/office/powerpoint/2010/main" val="3123439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Betyder vi har et stort ressourcetab</a:t>
            </a:r>
          </a:p>
          <a:p>
            <a:endParaRPr lang="da-DK" dirty="0"/>
          </a:p>
        </p:txBody>
      </p:sp>
      <p:sp>
        <p:nvSpPr>
          <p:cNvPr id="4" name="Pladsholder til slidenummer 3"/>
          <p:cNvSpPr>
            <a:spLocks noGrp="1"/>
          </p:cNvSpPr>
          <p:nvPr>
            <p:ph type="sldNum" sz="quarter" idx="5"/>
          </p:nvPr>
        </p:nvSpPr>
        <p:spPr/>
        <p:txBody>
          <a:bodyPr/>
          <a:lstStyle/>
          <a:p>
            <a:fld id="{DEB3A297-6DBE-433E-B32D-5457CDFF5813}" type="slidenum">
              <a:rPr lang="da-DK" smtClean="0"/>
              <a:t>7</a:t>
            </a:fld>
            <a:endParaRPr lang="da-DK"/>
          </a:p>
        </p:txBody>
      </p:sp>
    </p:spTree>
    <p:extLst>
      <p:ext uri="{BB962C8B-B14F-4D97-AF65-F5344CB8AC3E}">
        <p14:creationId xmlns:p14="http://schemas.microsoft.com/office/powerpoint/2010/main" val="1263811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var derfor min far og jeg startede FL 5 år siden med et mål om at skabe en cirkulær forretning. Vise at man kan gøre op med ”brug og smid væk kultur”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Forvandle affald til produkter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Skab cirkulær forretning</a:t>
            </a:r>
          </a:p>
          <a:p>
            <a:endParaRPr lang="da-DK" sz="1200" dirty="0"/>
          </a:p>
          <a:p>
            <a:r>
              <a:rPr lang="da-DK" sz="1200" dirty="0"/>
              <a:t>Har været en hård kamp men i dag er 13 ansatte</a:t>
            </a:r>
          </a:p>
          <a:p>
            <a:endParaRPr lang="da-DK" sz="1200" dirty="0"/>
          </a:p>
          <a:p>
            <a:endParaRPr lang="da-DK" sz="1200" dirty="0"/>
          </a:p>
        </p:txBody>
      </p:sp>
      <p:sp>
        <p:nvSpPr>
          <p:cNvPr id="4" name="Pladsholder til slidenummer 3"/>
          <p:cNvSpPr>
            <a:spLocks noGrp="1"/>
          </p:cNvSpPr>
          <p:nvPr>
            <p:ph type="sldNum" sz="quarter" idx="5"/>
          </p:nvPr>
        </p:nvSpPr>
        <p:spPr/>
        <p:txBody>
          <a:bodyPr/>
          <a:lstStyle/>
          <a:p>
            <a:fld id="{0858A876-6B84-44E4-971F-5BF5BA028A03}" type="slidenum">
              <a:rPr lang="da-DK" smtClean="0"/>
              <a:t>8</a:t>
            </a:fld>
            <a:endParaRPr lang="da-DK"/>
          </a:p>
        </p:txBody>
      </p:sp>
    </p:spTree>
    <p:extLst>
      <p:ext uri="{BB962C8B-B14F-4D97-AF65-F5344CB8AC3E}">
        <p14:creationId xmlns:p14="http://schemas.microsoft.com/office/powerpoint/2010/main" val="117542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Indtil for et år siden var model baseret på at omdanne eksisterende lysarmaturer i eksisterende bygninger. Så vi leverede LED indsatse som kunne indbygges i </a:t>
            </a:r>
            <a:r>
              <a:rPr lang="da-DK" sz="1200" dirty="0" err="1"/>
              <a:t>lysarmaturenre</a:t>
            </a:r>
            <a:r>
              <a:rPr lang="da-DK" sz="1200" dirty="0"/>
              <a:t> på stedet.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kunne ikke tage imod gamle lysarmaturer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Vi fik dog flere og flere spørgsmål om, hvorvidt vi ikke kunne tage imod nogle af de lysarmaturer der var tilovers fra renoveringer og nedrivninger.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Derfor undersøgte mulighed for ny forretningsmodel, der gjorde dette muligt. Først med støtte fra </a:t>
            </a:r>
            <a:r>
              <a:rPr lang="da-DK" sz="1200" dirty="0" err="1"/>
              <a:t>Indudstirens</a:t>
            </a:r>
            <a:r>
              <a:rPr lang="da-DK" sz="1200" dirty="0"/>
              <a:t> fond. </a:t>
            </a:r>
          </a:p>
        </p:txBody>
      </p:sp>
      <p:sp>
        <p:nvSpPr>
          <p:cNvPr id="4" name="Pladsholder til slidenummer 3"/>
          <p:cNvSpPr>
            <a:spLocks noGrp="1"/>
          </p:cNvSpPr>
          <p:nvPr>
            <p:ph type="sldNum" sz="quarter" idx="10"/>
          </p:nvPr>
        </p:nvSpPr>
        <p:spPr/>
        <p:txBody>
          <a:bodyPr/>
          <a:lstStyle/>
          <a:p>
            <a:fld id="{47C677C7-9D19-4EE8-AF58-D91D0E5B8C6B}" type="slidenum">
              <a:rPr lang="da-DK" smtClean="0"/>
              <a:t>9</a:t>
            </a:fld>
            <a:endParaRPr lang="da-DK"/>
          </a:p>
        </p:txBody>
      </p:sp>
    </p:spTree>
    <p:extLst>
      <p:ext uri="{BB962C8B-B14F-4D97-AF65-F5344CB8AC3E}">
        <p14:creationId xmlns:p14="http://schemas.microsoft.com/office/powerpoint/2010/main" val="2479497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s">
    <p:spTree>
      <p:nvGrpSpPr>
        <p:cNvPr id="1" name=""/>
        <p:cNvGrpSpPr/>
        <p:nvPr/>
      </p:nvGrpSpPr>
      <p:grpSpPr>
        <a:xfrm>
          <a:off x="0" y="0"/>
          <a:ext cx="0" cy="0"/>
          <a:chOff x="0" y="0"/>
          <a:chExt cx="0" cy="0"/>
        </a:xfrm>
      </p:grpSpPr>
      <p:sp>
        <p:nvSpPr>
          <p:cNvPr id="7" name="Rektangel 6"/>
          <p:cNvSpPr/>
          <p:nvPr/>
        </p:nvSpPr>
        <p:spPr>
          <a:xfrm>
            <a:off x="2" y="1"/>
            <a:ext cx="12198945" cy="177247"/>
          </a:xfrm>
          <a:prstGeom prst="rect">
            <a:avLst/>
          </a:prstGeom>
          <a:solidFill>
            <a:srgbClr val="004E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dirty="0">
              <a:solidFill>
                <a:srgbClr val="5FBCCE"/>
              </a:solidFill>
            </a:endParaRPr>
          </a:p>
        </p:txBody>
      </p:sp>
      <p:sp>
        <p:nvSpPr>
          <p:cNvPr id="6" name="Rektangel 5">
            <a:extLst>
              <a:ext uri="{FF2B5EF4-FFF2-40B4-BE49-F238E27FC236}">
                <a16:creationId xmlns:a16="http://schemas.microsoft.com/office/drawing/2014/main" id="{DC055417-6DCF-45BD-A186-7C33F782AC2E}"/>
              </a:ext>
            </a:extLst>
          </p:cNvPr>
          <p:cNvSpPr/>
          <p:nvPr/>
        </p:nvSpPr>
        <p:spPr>
          <a:xfrm>
            <a:off x="1" y="1412776"/>
            <a:ext cx="13156752" cy="7731224"/>
          </a:xfrm>
          <a:prstGeom prst="rect">
            <a:avLst/>
          </a:prstGeom>
          <a:solidFill>
            <a:srgbClr val="00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dirty="0">
              <a:solidFill>
                <a:srgbClr val="105485"/>
              </a:solidFill>
            </a:endParaRPr>
          </a:p>
        </p:txBody>
      </p:sp>
      <p:pic>
        <p:nvPicPr>
          <p:cNvPr id="8" name="Billede 7">
            <a:extLst>
              <a:ext uri="{FF2B5EF4-FFF2-40B4-BE49-F238E27FC236}">
                <a16:creationId xmlns:a16="http://schemas.microsoft.com/office/drawing/2014/main" id="{71B2BD2C-92FF-4EAB-A492-7C5700881B9F}"/>
              </a:ext>
            </a:extLst>
          </p:cNvPr>
          <p:cNvPicPr/>
          <p:nvPr/>
        </p:nvPicPr>
        <p:blipFill>
          <a:blip r:embed="rId2">
            <a:extLst>
              <a:ext uri="{28A0092B-C50C-407E-A947-70E740481C1C}">
                <a14:useLocalDpi xmlns:a14="http://schemas.microsoft.com/office/drawing/2010/main"/>
              </a:ext>
            </a:extLst>
          </a:blip>
          <a:stretch>
            <a:fillRect/>
          </a:stretch>
        </p:blipFill>
        <p:spPr>
          <a:xfrm>
            <a:off x="5135893" y="1700808"/>
            <a:ext cx="8348187" cy="8065341"/>
          </a:xfrm>
          <a:prstGeom prst="rect">
            <a:avLst/>
          </a:prstGeom>
        </p:spPr>
      </p:pic>
      <p:sp>
        <p:nvSpPr>
          <p:cNvPr id="5" name="Undertitel 2"/>
          <p:cNvSpPr>
            <a:spLocks noGrp="1"/>
          </p:cNvSpPr>
          <p:nvPr>
            <p:ph type="subTitle" idx="4294967295"/>
          </p:nvPr>
        </p:nvSpPr>
        <p:spPr>
          <a:xfrm>
            <a:off x="498119" y="2924944"/>
            <a:ext cx="5557448" cy="864096"/>
          </a:xfrm>
          <a:prstGeom prst="rect">
            <a:avLst/>
          </a:prstGeom>
        </p:spPr>
        <p:txBody>
          <a:bodyPr/>
          <a:lstStyle>
            <a:lvl1pPr>
              <a:defRPr>
                <a:solidFill>
                  <a:schemeClr val="bg1"/>
                </a:solidFill>
              </a:defRPr>
            </a:lvl1pPr>
          </a:lstStyle>
          <a:p>
            <a:pPr marL="0" indent="0" algn="l">
              <a:buNone/>
            </a:pPr>
            <a:r>
              <a:rPr lang="da-DK">
                <a:solidFill>
                  <a:schemeClr val="bg1"/>
                </a:solidFill>
              </a:rPr>
              <a:t>Klik for at redigere undertiteltypografien i masteren</a:t>
            </a:r>
            <a:endParaRPr lang="da-DK" dirty="0">
              <a:solidFill>
                <a:schemeClr val="bg1"/>
              </a:solidFill>
            </a:endParaRPr>
          </a:p>
        </p:txBody>
      </p:sp>
      <p:sp>
        <p:nvSpPr>
          <p:cNvPr id="9" name="Pladsholder til tekst 4"/>
          <p:cNvSpPr>
            <a:spLocks noGrp="1"/>
          </p:cNvSpPr>
          <p:nvPr>
            <p:ph type="body" sz="quarter" idx="4294967295"/>
          </p:nvPr>
        </p:nvSpPr>
        <p:spPr>
          <a:xfrm>
            <a:off x="498119" y="1923831"/>
            <a:ext cx="5557448" cy="785089"/>
          </a:xfrm>
          <a:prstGeom prst="rect">
            <a:avLst/>
          </a:prstGeom>
        </p:spPr>
        <p:txBody>
          <a:bodyPr/>
          <a:lstStyle>
            <a:lvl1pPr>
              <a:defRPr>
                <a:solidFill>
                  <a:schemeClr val="bg1"/>
                </a:solidFill>
              </a:defRPr>
            </a:lvl1pPr>
          </a:lstStyle>
          <a:p>
            <a:pPr marL="0" lvl="0" indent="0">
              <a:buNone/>
            </a:pPr>
            <a:r>
              <a:rPr lang="da-DK">
                <a:solidFill>
                  <a:schemeClr val="bg1"/>
                </a:solidFill>
              </a:rPr>
              <a:t>Klik for at redigere teksttypografierne i masteren</a:t>
            </a:r>
          </a:p>
        </p:txBody>
      </p:sp>
    </p:spTree>
    <p:extLst>
      <p:ext uri="{BB962C8B-B14F-4D97-AF65-F5344CB8AC3E}">
        <p14:creationId xmlns:p14="http://schemas.microsoft.com/office/powerpoint/2010/main" val="583059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a:xfrm>
            <a:off x="623392" y="164637"/>
            <a:ext cx="8928992" cy="1245968"/>
          </a:xfrm>
        </p:spPr>
        <p:txBody>
          <a:bodyPr/>
          <a:lstStyle/>
          <a:p>
            <a:r>
              <a:rPr lang="da-DK"/>
              <a:t>Klik for at redigere titeltypografien i masteren</a:t>
            </a:r>
            <a:endParaRPr lang="da-DK" dirty="0"/>
          </a:p>
        </p:txBody>
      </p:sp>
      <p:sp>
        <p:nvSpPr>
          <p:cNvPr id="3" name="Pladsholder til dato 2"/>
          <p:cNvSpPr>
            <a:spLocks noGrp="1"/>
          </p:cNvSpPr>
          <p:nvPr>
            <p:ph type="dt" sz="half" idx="10"/>
          </p:nvPr>
        </p:nvSpPr>
        <p:spPr/>
        <p:txBody>
          <a:bodyPr/>
          <a:lstStyle/>
          <a:p>
            <a:fld id="{64576938-7968-4054-BF01-276DBE3FD34A}" type="datetimeFigureOut">
              <a:rPr lang="da-DK" smtClean="0"/>
              <a:t>09-03-2021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50D920E2-6C56-47C8-AC80-F542E212E487}" type="slidenum">
              <a:rPr lang="da-DK" smtClean="0"/>
              <a:t>‹nr.›</a:t>
            </a:fld>
            <a:endParaRPr lang="da-DK"/>
          </a:p>
        </p:txBody>
      </p:sp>
      <p:sp>
        <p:nvSpPr>
          <p:cNvPr id="7" name="Pladsholder til tekst 6"/>
          <p:cNvSpPr>
            <a:spLocks noGrp="1"/>
          </p:cNvSpPr>
          <p:nvPr>
            <p:ph type="body" sz="quarter" idx="13"/>
          </p:nvPr>
        </p:nvSpPr>
        <p:spPr>
          <a:xfrm>
            <a:off x="624420" y="1604797"/>
            <a:ext cx="4991529" cy="448849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tekst 8"/>
          <p:cNvSpPr>
            <a:spLocks noGrp="1"/>
          </p:cNvSpPr>
          <p:nvPr>
            <p:ph type="body" sz="quarter" idx="14"/>
          </p:nvPr>
        </p:nvSpPr>
        <p:spPr>
          <a:xfrm>
            <a:off x="6288021" y="1604798"/>
            <a:ext cx="5279563" cy="448802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448799138"/>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623392" y="164637"/>
            <a:ext cx="9025003" cy="1248139"/>
          </a:xfrm>
        </p:spPr>
        <p:txBody>
          <a:bodyPr/>
          <a:lstStyle>
            <a:lvl1pPr algn="l">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1pPr>
          </a:lstStyle>
          <a:p>
            <a:r>
              <a:rPr lang="da-DK"/>
              <a:t>Klik for at redigere titeltypografien i masteren</a:t>
            </a:r>
            <a:endParaRPr lang="da-DK" dirty="0"/>
          </a:p>
        </p:txBody>
      </p:sp>
      <p:sp>
        <p:nvSpPr>
          <p:cNvPr id="3" name="Content Placeholder 2"/>
          <p:cNvSpPr>
            <a:spLocks noGrp="1"/>
          </p:cNvSpPr>
          <p:nvPr>
            <p:ph idx="1"/>
          </p:nvPr>
        </p:nvSpPr>
        <p:spPr/>
        <p:txBody>
          <a:bodyPr/>
          <a:lstStyle>
            <a:lvl1pPr>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2pPr>
            <a:lvl3pPr>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 Placeholder 3"/>
          <p:cNvSpPr>
            <a:spLocks noGrp="1"/>
          </p:cNvSpPr>
          <p:nvPr>
            <p:ph type="dt" sz="half" idx="10"/>
          </p:nvPr>
        </p:nvSpPr>
        <p:spPr>
          <a:xfrm>
            <a:off x="623392" y="6309320"/>
            <a:ext cx="2844800" cy="384043"/>
          </a:xfrm>
        </p:spPr>
        <p:txBody>
          <a:bodyPr/>
          <a:lstStyle>
            <a:lvl1pPr>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1pPr>
          </a:lstStyle>
          <a:p>
            <a:fld id="{64576938-7968-4054-BF01-276DBE3FD34A}" type="datetimeFigureOut">
              <a:rPr lang="da-DK" smtClean="0"/>
              <a:t>09-03-2021</a:t>
            </a:fld>
            <a:endParaRPr lang="da-DK"/>
          </a:p>
        </p:txBody>
      </p:sp>
      <p:sp>
        <p:nvSpPr>
          <p:cNvPr id="5" name="Footer Placeholder 4"/>
          <p:cNvSpPr>
            <a:spLocks noGrp="1"/>
          </p:cNvSpPr>
          <p:nvPr>
            <p:ph type="ftr" sz="quarter" idx="11"/>
          </p:nvPr>
        </p:nvSpPr>
        <p:spPr>
          <a:xfrm>
            <a:off x="4175787" y="6309320"/>
            <a:ext cx="3860800" cy="384043"/>
          </a:xfrm>
          <a:prstGeom prst="rect">
            <a:avLst/>
          </a:prstGeom>
        </p:spPr>
        <p:txBody>
          <a:bodyPr/>
          <a:lstStyle>
            <a:lvl1pPr>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1pPr>
          </a:lstStyle>
          <a:p>
            <a:endParaRPr lang="da-DK"/>
          </a:p>
        </p:txBody>
      </p:sp>
      <p:sp>
        <p:nvSpPr>
          <p:cNvPr id="6" name="Slide Number Placeholder 5"/>
          <p:cNvSpPr>
            <a:spLocks noGrp="1"/>
          </p:cNvSpPr>
          <p:nvPr>
            <p:ph type="sldNum" sz="quarter" idx="12"/>
          </p:nvPr>
        </p:nvSpPr>
        <p:spPr>
          <a:xfrm>
            <a:off x="8688288" y="6309320"/>
            <a:ext cx="2880320" cy="384043"/>
          </a:xfrm>
          <a:prstGeom prst="rect">
            <a:avLst/>
          </a:prstGeom>
        </p:spPr>
        <p:txBody>
          <a:bodyPr/>
          <a:lstStyle>
            <a:lvl1pPr>
              <a:defRPr sz="1867">
                <a:solidFill>
                  <a:srgbClr val="105485"/>
                </a:solidFill>
                <a:latin typeface="Open Sans" panose="020B0606030504020204" pitchFamily="34" charset="0"/>
                <a:ea typeface="Open Sans" panose="020B0606030504020204" pitchFamily="34" charset="0"/>
                <a:cs typeface="Open Sans" panose="020B0606030504020204" pitchFamily="34" charset="0"/>
              </a:defRPr>
            </a:lvl1pPr>
          </a:lstStyle>
          <a:p>
            <a:fld id="{50D920E2-6C56-47C8-AC80-F542E212E487}" type="slidenum">
              <a:rPr lang="da-DK" smtClean="0"/>
              <a:t>‹nr.›</a:t>
            </a:fld>
            <a:endParaRPr lang="da-DK"/>
          </a:p>
        </p:txBody>
      </p:sp>
    </p:spTree>
    <p:extLst>
      <p:ext uri="{BB962C8B-B14F-4D97-AF65-F5344CB8AC3E}">
        <p14:creationId xmlns:p14="http://schemas.microsoft.com/office/powerpoint/2010/main" val="3149923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623392" y="164637"/>
            <a:ext cx="9025003" cy="1248139"/>
          </a:xfrm>
        </p:spPr>
        <p:txBody>
          <a:bodyPr/>
          <a:lstStyle>
            <a:lvl1pPr algn="l">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1pPr>
          </a:lstStyle>
          <a:p>
            <a:r>
              <a:rPr lang="da-DK"/>
              <a:t>Klik for at redigere titeltypografien i masteren</a:t>
            </a:r>
            <a:endParaRPr lang="da-DK" dirty="0"/>
          </a:p>
        </p:txBody>
      </p:sp>
      <p:sp>
        <p:nvSpPr>
          <p:cNvPr id="3" name="Content Placeholder 2"/>
          <p:cNvSpPr>
            <a:spLocks noGrp="1"/>
          </p:cNvSpPr>
          <p:nvPr>
            <p:ph idx="1"/>
          </p:nvPr>
        </p:nvSpPr>
        <p:spPr>
          <a:xfrm>
            <a:off x="618564" y="2312894"/>
            <a:ext cx="4616824" cy="3813270"/>
          </a:xfrm>
          <a:ln w="19050">
            <a:solidFill>
              <a:schemeClr val="accent1"/>
            </a:solidFill>
          </a:ln>
        </p:spPr>
        <p:txBody>
          <a:bodyPr/>
          <a:lstStyle>
            <a:lvl1pPr>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2pPr>
            <a:lvl3pPr>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 Placeholder 3"/>
          <p:cNvSpPr>
            <a:spLocks noGrp="1"/>
          </p:cNvSpPr>
          <p:nvPr>
            <p:ph type="dt" sz="half" idx="10"/>
          </p:nvPr>
        </p:nvSpPr>
        <p:spPr>
          <a:xfrm>
            <a:off x="623392" y="6309320"/>
            <a:ext cx="2844800" cy="384043"/>
          </a:xfrm>
        </p:spPr>
        <p:txBody>
          <a:bodyPr/>
          <a:lstStyle>
            <a:lvl1pPr>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1pPr>
          </a:lstStyle>
          <a:p>
            <a:fld id="{64576938-7968-4054-BF01-276DBE3FD34A}" type="datetimeFigureOut">
              <a:rPr lang="da-DK" smtClean="0"/>
              <a:t>09-03-2021</a:t>
            </a:fld>
            <a:endParaRPr lang="da-DK"/>
          </a:p>
        </p:txBody>
      </p:sp>
      <p:sp>
        <p:nvSpPr>
          <p:cNvPr id="5" name="Footer Placeholder 4"/>
          <p:cNvSpPr>
            <a:spLocks noGrp="1"/>
          </p:cNvSpPr>
          <p:nvPr>
            <p:ph type="ftr" sz="quarter" idx="11"/>
          </p:nvPr>
        </p:nvSpPr>
        <p:spPr>
          <a:xfrm>
            <a:off x="4175787" y="6309320"/>
            <a:ext cx="3860800" cy="384043"/>
          </a:xfrm>
          <a:prstGeom prst="rect">
            <a:avLst/>
          </a:prstGeom>
        </p:spPr>
        <p:txBody>
          <a:bodyPr/>
          <a:lstStyle>
            <a:lvl1pPr>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1pPr>
          </a:lstStyle>
          <a:p>
            <a:endParaRPr lang="da-DK"/>
          </a:p>
        </p:txBody>
      </p:sp>
      <p:sp>
        <p:nvSpPr>
          <p:cNvPr id="6" name="Slide Number Placeholder 5"/>
          <p:cNvSpPr>
            <a:spLocks noGrp="1"/>
          </p:cNvSpPr>
          <p:nvPr>
            <p:ph type="sldNum" sz="quarter" idx="12"/>
          </p:nvPr>
        </p:nvSpPr>
        <p:spPr>
          <a:xfrm>
            <a:off x="8688288" y="6309320"/>
            <a:ext cx="2880320" cy="384043"/>
          </a:xfrm>
          <a:prstGeom prst="rect">
            <a:avLst/>
          </a:prstGeom>
        </p:spPr>
        <p:txBody>
          <a:bodyPr/>
          <a:lstStyle>
            <a:lvl1pPr>
              <a:defRPr sz="1867">
                <a:solidFill>
                  <a:srgbClr val="105485"/>
                </a:solidFill>
                <a:latin typeface="Open Sans" panose="020B0606030504020204" pitchFamily="34" charset="0"/>
                <a:ea typeface="Open Sans" panose="020B0606030504020204" pitchFamily="34" charset="0"/>
                <a:cs typeface="Open Sans" panose="020B0606030504020204" pitchFamily="34" charset="0"/>
              </a:defRPr>
            </a:lvl1pPr>
          </a:lstStyle>
          <a:p>
            <a:fld id="{50D920E2-6C56-47C8-AC80-F542E212E487}" type="slidenum">
              <a:rPr lang="da-DK" smtClean="0"/>
              <a:t>‹nr.›</a:t>
            </a:fld>
            <a:endParaRPr lang="da-DK"/>
          </a:p>
        </p:txBody>
      </p:sp>
      <p:sp>
        <p:nvSpPr>
          <p:cNvPr id="7" name="Rektangel med afrundet hjørne i samme side 6"/>
          <p:cNvSpPr/>
          <p:nvPr/>
        </p:nvSpPr>
        <p:spPr>
          <a:xfrm>
            <a:off x="618564" y="1577788"/>
            <a:ext cx="4616824" cy="735106"/>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dirty="0"/>
              <a:t>Klik for at redigere i master</a:t>
            </a:r>
          </a:p>
        </p:txBody>
      </p:sp>
    </p:spTree>
    <p:extLst>
      <p:ext uri="{BB962C8B-B14F-4D97-AF65-F5344CB8AC3E}">
        <p14:creationId xmlns:p14="http://schemas.microsoft.com/office/powerpoint/2010/main" val="883468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623392" y="164637"/>
            <a:ext cx="9025003" cy="1248139"/>
          </a:xfrm>
        </p:spPr>
        <p:txBody>
          <a:bodyPr/>
          <a:lstStyle>
            <a:lvl1pPr algn="l">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1pPr>
          </a:lstStyle>
          <a:p>
            <a:r>
              <a:rPr lang="da-DK"/>
              <a:t>Klik for at redigere titeltypografien i masteren</a:t>
            </a:r>
            <a:endParaRPr lang="da-DK" dirty="0"/>
          </a:p>
        </p:txBody>
      </p:sp>
      <p:sp>
        <p:nvSpPr>
          <p:cNvPr id="4" name="Date Placeholder 3"/>
          <p:cNvSpPr>
            <a:spLocks noGrp="1"/>
          </p:cNvSpPr>
          <p:nvPr>
            <p:ph type="dt" sz="half" idx="10"/>
          </p:nvPr>
        </p:nvSpPr>
        <p:spPr>
          <a:xfrm>
            <a:off x="623392" y="6309320"/>
            <a:ext cx="2844800" cy="384043"/>
          </a:xfrm>
        </p:spPr>
        <p:txBody>
          <a:bodyPr/>
          <a:lstStyle>
            <a:lvl1pPr>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1pPr>
          </a:lstStyle>
          <a:p>
            <a:fld id="{64576938-7968-4054-BF01-276DBE3FD34A}" type="datetimeFigureOut">
              <a:rPr lang="da-DK" smtClean="0"/>
              <a:t>09-03-2021</a:t>
            </a:fld>
            <a:endParaRPr lang="da-DK"/>
          </a:p>
        </p:txBody>
      </p:sp>
      <p:sp>
        <p:nvSpPr>
          <p:cNvPr id="5" name="Footer Placeholder 4"/>
          <p:cNvSpPr>
            <a:spLocks noGrp="1"/>
          </p:cNvSpPr>
          <p:nvPr>
            <p:ph type="ftr" sz="quarter" idx="11"/>
          </p:nvPr>
        </p:nvSpPr>
        <p:spPr>
          <a:xfrm>
            <a:off x="4175787" y="6309320"/>
            <a:ext cx="3860800" cy="384043"/>
          </a:xfrm>
          <a:prstGeom prst="rect">
            <a:avLst/>
          </a:prstGeom>
        </p:spPr>
        <p:txBody>
          <a:bodyPr/>
          <a:lstStyle>
            <a:lvl1pPr>
              <a:defRPr>
                <a:solidFill>
                  <a:srgbClr val="105485"/>
                </a:solidFill>
                <a:latin typeface="Open Sans" panose="020B0606030504020204" pitchFamily="34" charset="0"/>
                <a:ea typeface="Open Sans" panose="020B0606030504020204" pitchFamily="34" charset="0"/>
                <a:cs typeface="Open Sans" panose="020B0606030504020204" pitchFamily="34" charset="0"/>
              </a:defRPr>
            </a:lvl1pPr>
          </a:lstStyle>
          <a:p>
            <a:endParaRPr lang="da-DK"/>
          </a:p>
        </p:txBody>
      </p:sp>
      <p:sp>
        <p:nvSpPr>
          <p:cNvPr id="6" name="Slide Number Placeholder 5"/>
          <p:cNvSpPr>
            <a:spLocks noGrp="1"/>
          </p:cNvSpPr>
          <p:nvPr>
            <p:ph type="sldNum" sz="quarter" idx="12"/>
          </p:nvPr>
        </p:nvSpPr>
        <p:spPr>
          <a:xfrm>
            <a:off x="8688288" y="6309320"/>
            <a:ext cx="2880320" cy="384043"/>
          </a:xfrm>
          <a:prstGeom prst="rect">
            <a:avLst/>
          </a:prstGeom>
        </p:spPr>
        <p:txBody>
          <a:bodyPr/>
          <a:lstStyle>
            <a:lvl1pPr>
              <a:defRPr sz="1867">
                <a:solidFill>
                  <a:srgbClr val="105485"/>
                </a:solidFill>
                <a:latin typeface="Open Sans" panose="020B0606030504020204" pitchFamily="34" charset="0"/>
                <a:ea typeface="Open Sans" panose="020B0606030504020204" pitchFamily="34" charset="0"/>
                <a:cs typeface="Open Sans" panose="020B0606030504020204" pitchFamily="34" charset="0"/>
              </a:defRPr>
            </a:lvl1pPr>
          </a:lstStyle>
          <a:p>
            <a:fld id="{50D920E2-6C56-47C8-AC80-F542E212E487}" type="slidenum">
              <a:rPr lang="da-DK" smtClean="0"/>
              <a:t>‹nr.›</a:t>
            </a:fld>
            <a:endParaRPr lang="da-DK"/>
          </a:p>
        </p:txBody>
      </p:sp>
      <p:pic>
        <p:nvPicPr>
          <p:cNvPr id="2050" name="Picture 2" descr="Image result for questionmar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43599" y="2446585"/>
            <a:ext cx="1619250"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56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
        <p:nvSpPr>
          <p:cNvPr id="3" name="Pladsholder til dato 2"/>
          <p:cNvSpPr>
            <a:spLocks noGrp="1"/>
          </p:cNvSpPr>
          <p:nvPr>
            <p:ph type="dt" sz="half" idx="10"/>
          </p:nvPr>
        </p:nvSpPr>
        <p:spPr/>
        <p:txBody>
          <a:bodyPr/>
          <a:lstStyle/>
          <a:p>
            <a:fld id="{64576938-7968-4054-BF01-276DBE3FD34A}" type="datetimeFigureOut">
              <a:rPr lang="da-DK" smtClean="0"/>
              <a:t>09-03-2021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50D920E2-6C56-47C8-AC80-F542E212E487}" type="slidenum">
              <a:rPr lang="da-DK" smtClean="0"/>
              <a:t>‹nr.›</a:t>
            </a:fld>
            <a:endParaRPr lang="da-DK"/>
          </a:p>
        </p:txBody>
      </p:sp>
      <p:graphicFrame>
        <p:nvGraphicFramePr>
          <p:cNvPr id="6" name="Pladsholder til indhold 3"/>
          <p:cNvGraphicFramePr>
            <a:graphicFrameLocks/>
          </p:cNvGraphicFramePr>
          <p:nvPr>
            <p:extLst>
              <p:ext uri="{D42A27DB-BD31-4B8C-83A1-F6EECF244321}">
                <p14:modId xmlns:p14="http://schemas.microsoft.com/office/powerpoint/2010/main" val="3119518259"/>
              </p:ext>
            </p:extLst>
          </p:nvPr>
        </p:nvGraphicFramePr>
        <p:xfrm>
          <a:off x="1981200" y="1589088"/>
          <a:ext cx="8229600" cy="4411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4013264"/>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64576938-7968-4054-BF01-276DBE3FD34A}" type="datetimeFigureOut">
              <a:rPr lang="da-DK" smtClean="0"/>
              <a:t>09-03-2021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0D920E2-6C56-47C8-AC80-F542E212E487}" type="slidenum">
              <a:rPr lang="da-DK" smtClean="0"/>
              <a:t>‹nr.›</a:t>
            </a:fld>
            <a:endParaRPr lang="da-DK"/>
          </a:p>
        </p:txBody>
      </p:sp>
    </p:spTree>
    <p:extLst>
      <p:ext uri="{BB962C8B-B14F-4D97-AF65-F5344CB8AC3E}">
        <p14:creationId xmlns:p14="http://schemas.microsoft.com/office/powerpoint/2010/main" val="1642868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623392" y="116632"/>
            <a:ext cx="8001056" cy="1152000"/>
          </a:xfrm>
        </p:spPr>
        <p:txBody>
          <a:bodyPr/>
          <a:lstStyle>
            <a:lvl1pPr>
              <a:defRPr>
                <a:solidFill>
                  <a:srgbClr val="105485"/>
                </a:solidFill>
                <a:latin typeface="Museo sans 100"/>
              </a:defRPr>
            </a:lvl1pPr>
          </a:lstStyle>
          <a:p>
            <a:r>
              <a:rPr lang="da-DK"/>
              <a:t>Klik for at redigere titeltypografien i masteren</a:t>
            </a:r>
            <a:endParaRPr lang="da-DK" dirty="0"/>
          </a:p>
        </p:txBody>
      </p:sp>
      <p:sp>
        <p:nvSpPr>
          <p:cNvPr id="3" name="Content Placeholder 2"/>
          <p:cNvSpPr>
            <a:spLocks noGrp="1"/>
          </p:cNvSpPr>
          <p:nvPr>
            <p:ph sz="half" idx="1"/>
          </p:nvPr>
        </p:nvSpPr>
        <p:spPr>
          <a:xfrm>
            <a:off x="609600" y="1600201"/>
            <a:ext cx="5384800" cy="4525963"/>
          </a:xfrm>
        </p:spPr>
        <p:txBody>
          <a:bodyPr/>
          <a:lstStyle>
            <a:lvl1pPr>
              <a:defRPr sz="2800">
                <a:latin typeface="Museo sans 100"/>
              </a:defRPr>
            </a:lvl1pPr>
            <a:lvl2pPr>
              <a:defRPr sz="2400">
                <a:latin typeface="Museo sans 100"/>
              </a:defRPr>
            </a:lvl2pPr>
            <a:lvl3pPr>
              <a:defRPr sz="2000">
                <a:latin typeface="Museo sans 100"/>
              </a:defRPr>
            </a:lvl3pPr>
            <a:lvl4pPr>
              <a:defRPr sz="1800">
                <a:latin typeface="Museo sans 100"/>
              </a:defRPr>
            </a:lvl4pPr>
            <a:lvl5pPr>
              <a:defRPr sz="1800">
                <a:latin typeface="Museo sans 100"/>
              </a:defRPr>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Content Placeholder 3"/>
          <p:cNvSpPr>
            <a:spLocks noGrp="1"/>
          </p:cNvSpPr>
          <p:nvPr>
            <p:ph sz="half" idx="2"/>
          </p:nvPr>
        </p:nvSpPr>
        <p:spPr>
          <a:xfrm>
            <a:off x="6197600" y="1600201"/>
            <a:ext cx="5384800" cy="4525963"/>
          </a:xfrm>
        </p:spPr>
        <p:txBody>
          <a:bodyPr/>
          <a:lstStyle>
            <a:lvl1pPr>
              <a:defRPr sz="2800">
                <a:latin typeface="Museo sans 100"/>
              </a:defRPr>
            </a:lvl1pPr>
            <a:lvl2pPr>
              <a:defRPr sz="2400">
                <a:latin typeface="Museo sans 100"/>
              </a:defRPr>
            </a:lvl2pPr>
            <a:lvl3pPr>
              <a:defRPr sz="2000">
                <a:latin typeface="Museo sans 100"/>
              </a:defRPr>
            </a:lvl3pPr>
            <a:lvl4pPr>
              <a:defRPr sz="1800">
                <a:latin typeface="Museo sans 100"/>
              </a:defRPr>
            </a:lvl4pPr>
            <a:lvl5pPr>
              <a:defRPr sz="1800">
                <a:latin typeface="Museo sans 100"/>
              </a:defRPr>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Date Placeholder 4"/>
          <p:cNvSpPr>
            <a:spLocks noGrp="1"/>
          </p:cNvSpPr>
          <p:nvPr>
            <p:ph type="dt" sz="half" idx="10"/>
          </p:nvPr>
        </p:nvSpPr>
        <p:spPr/>
        <p:txBody>
          <a:bodyPr/>
          <a:lstStyle>
            <a:lvl1pPr>
              <a:defRPr>
                <a:latin typeface="Museo sans 100"/>
              </a:defRPr>
            </a:lvl1pPr>
          </a:lstStyle>
          <a:p>
            <a:fld id="{64576938-7968-4054-BF01-276DBE3FD34A}" type="datetimeFigureOut">
              <a:rPr lang="da-DK" smtClean="0"/>
              <a:t>09-03-2021</a:t>
            </a:fld>
            <a:endParaRPr lang="da-DK"/>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atin typeface="Museo sans 100"/>
              </a:defRPr>
            </a:lvl1pPr>
          </a:lstStyle>
          <a:p>
            <a:endParaRPr lang="da-DK"/>
          </a:p>
        </p:txBody>
      </p:sp>
      <p:sp>
        <p:nvSpPr>
          <p:cNvPr id="7" name="Slide Number Placeholder 6"/>
          <p:cNvSpPr>
            <a:spLocks noGrp="1"/>
          </p:cNvSpPr>
          <p:nvPr>
            <p:ph type="sldNum" sz="quarter" idx="12"/>
          </p:nvPr>
        </p:nvSpPr>
        <p:spPr>
          <a:xfrm>
            <a:off x="10896533" y="6356351"/>
            <a:ext cx="685867" cy="365125"/>
          </a:xfrm>
          <a:prstGeom prst="rect">
            <a:avLst/>
          </a:prstGeom>
        </p:spPr>
        <p:txBody>
          <a:bodyPr/>
          <a:lstStyle>
            <a:lvl1pPr>
              <a:defRPr>
                <a:latin typeface="Museo sans 100"/>
              </a:defRPr>
            </a:lvl1pPr>
          </a:lstStyle>
          <a:p>
            <a:fld id="{50D920E2-6C56-47C8-AC80-F542E212E487}" type="slidenum">
              <a:rPr lang="da-DK" smtClean="0"/>
              <a:t>‹nr.›</a:t>
            </a:fld>
            <a:endParaRPr lang="da-DK"/>
          </a:p>
        </p:txBody>
      </p:sp>
    </p:spTree>
    <p:extLst>
      <p:ext uri="{BB962C8B-B14F-4D97-AF65-F5344CB8AC3E}">
        <p14:creationId xmlns:p14="http://schemas.microsoft.com/office/powerpoint/2010/main" val="1703712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ktangel 11"/>
          <p:cNvSpPr/>
          <p:nvPr/>
        </p:nvSpPr>
        <p:spPr>
          <a:xfrm>
            <a:off x="2" y="177245"/>
            <a:ext cx="12198945" cy="12355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dirty="0">
              <a:solidFill>
                <a:srgbClr val="105485"/>
              </a:solidFill>
            </a:endParaRPr>
          </a:p>
        </p:txBody>
      </p:sp>
      <p:sp>
        <p:nvSpPr>
          <p:cNvPr id="2" name="Title Placeholder 1"/>
          <p:cNvSpPr>
            <a:spLocks noGrp="1"/>
          </p:cNvSpPr>
          <p:nvPr>
            <p:ph type="title"/>
          </p:nvPr>
        </p:nvSpPr>
        <p:spPr>
          <a:xfrm>
            <a:off x="609600" y="134486"/>
            <a:ext cx="8942784" cy="1235529"/>
          </a:xfrm>
          <a:prstGeom prst="rect">
            <a:avLst/>
          </a:prstGeom>
        </p:spPr>
        <p:txBody>
          <a:bodyPr vert="horz" lIns="91440" tIns="45720" rIns="91440" bIns="45720" rtlCol="0" anchor="ctr">
            <a:normAutofit/>
          </a:bodyPr>
          <a:lstStyle/>
          <a:p>
            <a:r>
              <a:rPr lang="da-DK" dirty="0"/>
              <a:t>Klik for at redigere i master</a:t>
            </a:r>
          </a:p>
        </p:txBody>
      </p:sp>
      <p:sp>
        <p:nvSpPr>
          <p:cNvPr id="10" name="Rektangel 9"/>
          <p:cNvSpPr/>
          <p:nvPr/>
        </p:nvSpPr>
        <p:spPr>
          <a:xfrm>
            <a:off x="2" y="1"/>
            <a:ext cx="12198945" cy="177247"/>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dirty="0">
              <a:solidFill>
                <a:srgbClr val="5FBCCE"/>
              </a:solidFill>
            </a:endParaRP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64576938-7968-4054-BF01-276DBE3FD34A}" type="datetimeFigureOut">
              <a:rPr lang="da-DK" smtClean="0"/>
              <a:t>09-03-2021</a:t>
            </a:fld>
            <a:endParaRPr lang="da-DK"/>
          </a:p>
        </p:txBody>
      </p:sp>
      <p:sp>
        <p:nvSpPr>
          <p:cNvPr id="6" name="Pladsholder til sidefod 5"/>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da-DK"/>
          </a:p>
        </p:txBody>
      </p:sp>
      <p:sp>
        <p:nvSpPr>
          <p:cNvPr id="7" name="Pladsholder til diasnummer 6"/>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50D920E2-6C56-47C8-AC80-F542E212E487}" type="slidenum">
              <a:rPr lang="da-DK" smtClean="0"/>
              <a:t>‹nr.›</a:t>
            </a:fld>
            <a:endParaRPr lang="da-DK"/>
          </a:p>
        </p:txBody>
      </p:sp>
      <p:sp>
        <p:nvSpPr>
          <p:cNvPr id="13" name="Rektangel 12"/>
          <p:cNvSpPr/>
          <p:nvPr/>
        </p:nvSpPr>
        <p:spPr>
          <a:xfrm>
            <a:off x="2" y="6680754"/>
            <a:ext cx="12198945" cy="177247"/>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dirty="0">
              <a:solidFill>
                <a:srgbClr val="5FBCCE"/>
              </a:solidFill>
            </a:endParaRPr>
          </a:p>
        </p:txBody>
      </p:sp>
      <p:pic>
        <p:nvPicPr>
          <p:cNvPr id="11" name="Billede 10">
            <a:extLst>
              <a:ext uri="{FF2B5EF4-FFF2-40B4-BE49-F238E27FC236}">
                <a16:creationId xmlns:a16="http://schemas.microsoft.com/office/drawing/2014/main" id="{725737DD-849F-4062-9F9C-914195F463B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665339" y="117666"/>
            <a:ext cx="1917061" cy="1354693"/>
          </a:xfrm>
          <a:prstGeom prst="rect">
            <a:avLst/>
          </a:prstGeom>
        </p:spPr>
      </p:pic>
    </p:spTree>
    <p:extLst>
      <p:ext uri="{BB962C8B-B14F-4D97-AF65-F5344CB8AC3E}">
        <p14:creationId xmlns:p14="http://schemas.microsoft.com/office/powerpoint/2010/main" val="3503187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p:zoom/>
  </p:transition>
  <p:txStyles>
    <p:titleStyle>
      <a:lvl1pPr algn="l" defTabSz="1219170" rtl="0" eaLnBrk="1" latinLnBrk="0" hangingPunct="1">
        <a:spcBef>
          <a:spcPct val="0"/>
        </a:spcBef>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1219170" rtl="0" eaLnBrk="1" latinLnBrk="0" hangingPunct="1">
        <a:spcBef>
          <a:spcPct val="20000"/>
        </a:spcBef>
        <a:buFont typeface="Arial" pitchFamily="34" charset="0"/>
        <a:buNone/>
        <a:defRPr sz="3200" kern="1200">
          <a:solidFill>
            <a:srgbClr val="105485"/>
          </a:solidFill>
          <a:latin typeface="Open Sans" panose="020B0606030504020204" pitchFamily="34" charset="0"/>
          <a:ea typeface="Open Sans" panose="020B0606030504020204" pitchFamily="34" charset="0"/>
          <a:cs typeface="Open Sans" panose="020B0606030504020204" pitchFamily="34" charset="0"/>
        </a:defRPr>
      </a:lvl1pPr>
      <a:lvl2pPr marL="990575" indent="-380990" algn="l" defTabSz="1219170" rtl="0" eaLnBrk="1" latinLnBrk="0" hangingPunct="1">
        <a:spcBef>
          <a:spcPct val="20000"/>
        </a:spcBef>
        <a:buFont typeface="Arial" pitchFamily="34" charset="0"/>
        <a:buChar char="–"/>
        <a:defRPr sz="2667" kern="1200">
          <a:solidFill>
            <a:srgbClr val="105485"/>
          </a:solidFill>
          <a:latin typeface="Open Sans" panose="020B0606030504020204" pitchFamily="34" charset="0"/>
          <a:ea typeface="Open Sans" panose="020B0606030504020204" pitchFamily="34" charset="0"/>
          <a:cs typeface="Open Sans" panose="020B0606030504020204" pitchFamily="34" charset="0"/>
        </a:defRPr>
      </a:lvl2pPr>
      <a:lvl3pPr marL="1600160" indent="-380990" algn="l" defTabSz="1219170" rtl="0" eaLnBrk="1" latinLnBrk="0" hangingPunct="1">
        <a:spcBef>
          <a:spcPct val="20000"/>
        </a:spcBef>
        <a:buFont typeface="Arial" pitchFamily="34" charset="0"/>
        <a:buChar char="•"/>
        <a:defRPr sz="2400" kern="1200">
          <a:solidFill>
            <a:srgbClr val="105485"/>
          </a:solidFill>
          <a:latin typeface="Open Sans" panose="020B0606030504020204" pitchFamily="34" charset="0"/>
          <a:ea typeface="Open Sans" panose="020B0606030504020204" pitchFamily="34" charset="0"/>
          <a:cs typeface="Open Sans" panose="020B0606030504020204" pitchFamily="34" charset="0"/>
        </a:defRPr>
      </a:lvl3pPr>
      <a:lvl4pPr marL="2209745" indent="-380990" algn="l" defTabSz="1219170" rtl="0" eaLnBrk="1" latinLnBrk="0" hangingPunct="1">
        <a:spcBef>
          <a:spcPct val="20000"/>
        </a:spcBef>
        <a:buFont typeface="Arial" pitchFamily="34" charset="0"/>
        <a:buChar char="•"/>
        <a:defRPr sz="2133" kern="1200">
          <a:solidFill>
            <a:srgbClr val="105485"/>
          </a:solidFill>
          <a:latin typeface="Open Sans" panose="020B0606030504020204" pitchFamily="34" charset="0"/>
          <a:ea typeface="Open Sans" panose="020B0606030504020204" pitchFamily="34" charset="0"/>
          <a:cs typeface="Open Sans" panose="020B0606030504020204" pitchFamily="34" charset="0"/>
        </a:defRPr>
      </a:lvl4pPr>
      <a:lvl5pPr marL="2819330" indent="-380990" algn="l" defTabSz="1219170" rtl="0" eaLnBrk="1" latinLnBrk="0" hangingPunct="1">
        <a:spcBef>
          <a:spcPct val="20000"/>
        </a:spcBef>
        <a:buFont typeface="Arial" pitchFamily="34" charset="0"/>
        <a:buChar char="•"/>
        <a:defRPr sz="1867" kern="1200">
          <a:solidFill>
            <a:srgbClr val="105485"/>
          </a:solidFill>
          <a:latin typeface="Open Sans" panose="020B0606030504020204" pitchFamily="34" charset="0"/>
          <a:ea typeface="Open Sans" panose="020B0606030504020204" pitchFamily="34" charset="0"/>
          <a:cs typeface="Open Sans" panose="020B060603050402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a-DK"/>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2.png"/><Relationship Id="rId7" Type="http://schemas.openxmlformats.org/officeDocument/2006/relationships/diagramColors" Target="../diagrams/colors7.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diagramLayout" Target="../diagrams/layout8.xml"/><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diagramData" Target="../diagrams/data8.xml"/><Relationship Id="rId2" Type="http://schemas.openxmlformats.org/officeDocument/2006/relationships/notesSlide" Target="../notesSlides/notesSlide19.xml"/><Relationship Id="rId16" Type="http://schemas.microsoft.com/office/2007/relationships/diagramDrawing" Target="../diagrams/drawing8.xml"/><Relationship Id="rId1" Type="http://schemas.openxmlformats.org/officeDocument/2006/relationships/slideLayout" Target="../slideLayouts/slideLayout3.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png"/><Relationship Id="rId15" Type="http://schemas.openxmlformats.org/officeDocument/2006/relationships/diagramColors" Target="../diagrams/colors8.xml"/><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2.png"/><Relationship Id="rId7" Type="http://schemas.openxmlformats.org/officeDocument/2006/relationships/diagramColors" Target="../diagrams/colors9.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43.jpeg"/><Relationship Id="rId7" Type="http://schemas.openxmlformats.org/officeDocument/2006/relationships/diagramQuickStyle" Target="../diagrams/quickStyle12.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44.jpeg"/><Relationship Id="rId9" Type="http://schemas.microsoft.com/office/2007/relationships/diagramDrawing" Target="../diagrams/drawing12.xml"/></Relationships>
</file>

<file path=ppt/slides/_rels/slide2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6.jpeg"/><Relationship Id="rId7" Type="http://schemas.openxmlformats.org/officeDocument/2006/relationships/diagramColors" Target="../diagrams/colors13.xml"/><Relationship Id="rId2" Type="http://schemas.openxmlformats.org/officeDocument/2006/relationships/image" Target="../media/image45.jpeg"/><Relationship Id="rId1" Type="http://schemas.openxmlformats.org/officeDocument/2006/relationships/slideLayout" Target="../slideLayouts/slideLayout3.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48.jpeg"/><Relationship Id="rId7" Type="http://schemas.openxmlformats.org/officeDocument/2006/relationships/diagramColors" Target="../diagrams/colors14.xml"/><Relationship Id="rId2" Type="http://schemas.openxmlformats.org/officeDocument/2006/relationships/image" Target="../media/image47.jpeg"/><Relationship Id="rId1" Type="http://schemas.openxmlformats.org/officeDocument/2006/relationships/slideLayout" Target="../slideLayouts/slideLayout3.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49.jpeg"/><Relationship Id="rId7" Type="http://schemas.openxmlformats.org/officeDocument/2006/relationships/diagramQuickStyle" Target="../diagrams/quickStyle15.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50.jpg"/><Relationship Id="rId9" Type="http://schemas.microsoft.com/office/2007/relationships/diagramDrawing" Target="../diagrams/drawing15.xml"/></Relationships>
</file>

<file path=ppt/slides/_rels/slide2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51.png"/><Relationship Id="rId7" Type="http://schemas.openxmlformats.org/officeDocument/2006/relationships/diagramColors" Target="../diagrams/colors16.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52.png"/><Relationship Id="rId7" Type="http://schemas.openxmlformats.org/officeDocument/2006/relationships/diagramQuickStyle" Target="../diagrams/quickStyle17.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53.png"/><Relationship Id="rId9" Type="http://schemas.microsoft.com/office/2007/relationships/diagramDrawing" Target="../diagrams/drawing17.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54.jpeg"/><Relationship Id="rId7" Type="http://schemas.openxmlformats.org/officeDocument/2006/relationships/diagramQuickStyle" Target="../diagrams/quickStyle18.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55.jpeg"/><Relationship Id="rId9" Type="http://schemas.microsoft.com/office/2007/relationships/diagramDrawing" Target="../diagrams/drawing1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image" Target="../media/image56.png"/><Relationship Id="rId7" Type="http://schemas.openxmlformats.org/officeDocument/2006/relationships/diagramQuickStyle" Target="../diagrams/quickStyle19.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Layout" Target="../diagrams/layout19.xml"/><Relationship Id="rId11" Type="http://schemas.microsoft.com/office/2007/relationships/hdphoto" Target="../media/hdphoto3.wdp"/><Relationship Id="rId5" Type="http://schemas.openxmlformats.org/officeDocument/2006/relationships/diagramData" Target="../diagrams/data19.xml"/><Relationship Id="rId10" Type="http://schemas.openxmlformats.org/officeDocument/2006/relationships/image" Target="../media/image57.png"/><Relationship Id="rId4" Type="http://schemas.microsoft.com/office/2007/relationships/hdphoto" Target="../media/hdphoto2.wdp"/><Relationship Id="rId9" Type="http://schemas.microsoft.com/office/2007/relationships/diagramDrawing" Target="../diagrams/drawing19.xml"/></Relationships>
</file>

<file path=ppt/slides/_rels/slide31.xml.rels><?xml version="1.0" encoding="UTF-8" standalone="yes"?>
<Relationships xmlns="http://schemas.openxmlformats.org/package/2006/relationships"><Relationship Id="rId8" Type="http://schemas.microsoft.com/office/2007/relationships/diagramDrawing" Target="../diagrams/drawing20.xml"/><Relationship Id="rId13" Type="http://schemas.microsoft.com/office/2007/relationships/diagramDrawing" Target="../diagrams/drawing21.xml"/><Relationship Id="rId3" Type="http://schemas.openxmlformats.org/officeDocument/2006/relationships/image" Target="../media/image58.jpeg"/><Relationship Id="rId7" Type="http://schemas.openxmlformats.org/officeDocument/2006/relationships/diagramColors" Target="../diagrams/colors20.xml"/><Relationship Id="rId12" Type="http://schemas.openxmlformats.org/officeDocument/2006/relationships/diagramColors" Target="../diagrams/colors21.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QuickStyle" Target="../diagrams/quickStyle20.xml"/><Relationship Id="rId11" Type="http://schemas.openxmlformats.org/officeDocument/2006/relationships/diagramQuickStyle" Target="../diagrams/quickStyle21.xml"/><Relationship Id="rId5" Type="http://schemas.openxmlformats.org/officeDocument/2006/relationships/diagramLayout" Target="../diagrams/layout20.xml"/><Relationship Id="rId10" Type="http://schemas.openxmlformats.org/officeDocument/2006/relationships/diagramLayout" Target="../diagrams/layout21.xml"/><Relationship Id="rId4" Type="http://schemas.openxmlformats.org/officeDocument/2006/relationships/diagramData" Target="../diagrams/data20.xml"/><Relationship Id="rId9" Type="http://schemas.openxmlformats.org/officeDocument/2006/relationships/diagramData" Target="../diagrams/data21.xml"/></Relationships>
</file>

<file path=ppt/slides/_rels/slide3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 Id="rId9" Type="http://schemas.openxmlformats.org/officeDocument/2006/relationships/image" Target="../media/image60.jpe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23.xml"/><Relationship Id="rId3" Type="http://schemas.openxmlformats.org/officeDocument/2006/relationships/image" Target="../media/image61.png"/><Relationship Id="rId7" Type="http://schemas.openxmlformats.org/officeDocument/2006/relationships/diagramLayout" Target="../diagrams/layout23.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Data" Target="../diagrams/data23.xml"/><Relationship Id="rId5" Type="http://schemas.openxmlformats.org/officeDocument/2006/relationships/image" Target="../media/image62.png"/><Relationship Id="rId10" Type="http://schemas.microsoft.com/office/2007/relationships/diagramDrawing" Target="../diagrams/drawing23.xml"/><Relationship Id="rId4" Type="http://schemas.microsoft.com/office/2007/relationships/hdphoto" Target="../media/hdphoto4.wdp"/><Relationship Id="rId9" Type="http://schemas.openxmlformats.org/officeDocument/2006/relationships/diagramColors" Target="../diagrams/colors23.xml"/></Relationships>
</file>

<file path=ppt/slides/_rels/slide34.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63.jpeg"/><Relationship Id="rId7" Type="http://schemas.openxmlformats.org/officeDocument/2006/relationships/diagramColors" Target="../diagrams/colors24.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image" Target="../media/image64.jpeg"/></Relationships>
</file>

<file path=ppt/slides/_rels/slide35.xml.rels><?xml version="1.0" encoding="UTF-8" standalone="yes"?>
<Relationships xmlns="http://schemas.openxmlformats.org/package/2006/relationships"><Relationship Id="rId8" Type="http://schemas.openxmlformats.org/officeDocument/2006/relationships/image" Target="../media/image65.jpeg"/><Relationship Id="rId13" Type="http://schemas.microsoft.com/office/2007/relationships/diagramDrawing" Target="../diagrams/drawing26.xml"/><Relationship Id="rId3" Type="http://schemas.openxmlformats.org/officeDocument/2006/relationships/diagramData" Target="../diagrams/data25.xml"/><Relationship Id="rId7" Type="http://schemas.microsoft.com/office/2007/relationships/diagramDrawing" Target="../diagrams/drawing25.xml"/><Relationship Id="rId12" Type="http://schemas.openxmlformats.org/officeDocument/2006/relationships/diagramColors" Target="../diagrams/colors26.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Colors" Target="../diagrams/colors25.xml"/><Relationship Id="rId11" Type="http://schemas.openxmlformats.org/officeDocument/2006/relationships/diagramQuickStyle" Target="../diagrams/quickStyle26.xml"/><Relationship Id="rId5" Type="http://schemas.openxmlformats.org/officeDocument/2006/relationships/diagramQuickStyle" Target="../diagrams/quickStyle25.xml"/><Relationship Id="rId10" Type="http://schemas.openxmlformats.org/officeDocument/2006/relationships/diagramLayout" Target="../diagrams/layout26.xml"/><Relationship Id="rId4" Type="http://schemas.openxmlformats.org/officeDocument/2006/relationships/diagramLayout" Target="../diagrams/layout25.xml"/><Relationship Id="rId9" Type="http://schemas.openxmlformats.org/officeDocument/2006/relationships/diagramData" Target="../diagrams/data26.xml"/><Relationship Id="rId1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69.png"/><Relationship Id="rId7" Type="http://schemas.openxmlformats.org/officeDocument/2006/relationships/diagramQuickStyle" Target="../diagrams/quickStyle27.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diagramLayout" Target="../diagrams/layout27.xml"/><Relationship Id="rId5" Type="http://schemas.openxmlformats.org/officeDocument/2006/relationships/diagramData" Target="../diagrams/data27.xml"/><Relationship Id="rId4" Type="http://schemas.microsoft.com/office/2007/relationships/hdphoto" Target="../media/hdphoto5.wdp"/><Relationship Id="rId9" Type="http://schemas.microsoft.com/office/2007/relationships/diagramDrawing" Target="../diagrams/drawing27.xml"/></Relationships>
</file>

<file path=ppt/slides/_rels/slide38.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70.PNG"/><Relationship Id="rId7" Type="http://schemas.openxmlformats.org/officeDocument/2006/relationships/diagramColors" Target="../diagrams/colors28.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29.xml"/><Relationship Id="rId3" Type="http://schemas.openxmlformats.org/officeDocument/2006/relationships/image" Target="../media/image71.jpeg"/><Relationship Id="rId7" Type="http://schemas.openxmlformats.org/officeDocument/2006/relationships/diagramLayout" Target="../diagrams/layout29.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Data" Target="../diagrams/data29.xml"/><Relationship Id="rId5" Type="http://schemas.openxmlformats.org/officeDocument/2006/relationships/image" Target="../media/image73.png"/><Relationship Id="rId10" Type="http://schemas.microsoft.com/office/2007/relationships/diagramDrawing" Target="../diagrams/drawing29.xml"/><Relationship Id="rId4" Type="http://schemas.openxmlformats.org/officeDocument/2006/relationships/image" Target="../media/image72.png"/><Relationship Id="rId9" Type="http://schemas.openxmlformats.org/officeDocument/2006/relationships/diagramColors" Target="../diagrams/colors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3.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7.jpg"/></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jpeg"/><Relationship Id="rId7"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87.jpeg"/><Relationship Id="rId4" Type="http://schemas.openxmlformats.org/officeDocument/2006/relationships/image" Target="../media/image6.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40404122-28DF-4B0A-A7E1-95B86D1E8206}"/>
              </a:ext>
            </a:extLst>
          </p:cNvPr>
          <p:cNvPicPr>
            <a:picLocks noChangeAspect="1"/>
          </p:cNvPicPr>
          <p:nvPr/>
        </p:nvPicPr>
        <p:blipFill>
          <a:blip r:embed="rId3"/>
          <a:stretch>
            <a:fillRect/>
          </a:stretch>
        </p:blipFill>
        <p:spPr>
          <a:xfrm>
            <a:off x="0" y="-1031534"/>
            <a:ext cx="12192000" cy="7889534"/>
          </a:xfrm>
          <a:prstGeom prst="rect">
            <a:avLst/>
          </a:prstGeom>
        </p:spPr>
      </p:pic>
      <p:sp>
        <p:nvSpPr>
          <p:cNvPr id="2" name="Tekstfelt 1">
            <a:extLst>
              <a:ext uri="{FF2B5EF4-FFF2-40B4-BE49-F238E27FC236}">
                <a16:creationId xmlns:a16="http://schemas.microsoft.com/office/drawing/2014/main" id="{866FF20D-0F80-429B-9B59-7BEEDCEB663B}"/>
              </a:ext>
            </a:extLst>
          </p:cNvPr>
          <p:cNvSpPr txBox="1"/>
          <p:nvPr/>
        </p:nvSpPr>
        <p:spPr>
          <a:xfrm>
            <a:off x="328780" y="6166438"/>
            <a:ext cx="5036457" cy="369332"/>
          </a:xfrm>
          <a:prstGeom prst="rect">
            <a:avLst/>
          </a:prstGeom>
          <a:noFill/>
        </p:spPr>
        <p:txBody>
          <a:bodyPr wrap="square" rtlCol="0">
            <a:spAutoFit/>
          </a:bodyPr>
          <a:lstStyle/>
          <a:p>
            <a:r>
              <a:rPr lang="da-DK" dirty="0">
                <a:solidFill>
                  <a:schemeClr val="bg1"/>
                </a:solidFill>
                <a:latin typeface="Open Sans" panose="020B0606030504020204" pitchFamily="34" charset="0"/>
                <a:ea typeface="Open Sans" panose="020B0606030504020204" pitchFamily="34" charset="0"/>
                <a:cs typeface="Open Sans" panose="020B0606030504020204" pitchFamily="34" charset="0"/>
              </a:rPr>
              <a:t>Partner, Lars Elmvang</a:t>
            </a:r>
          </a:p>
        </p:txBody>
      </p:sp>
      <p:sp>
        <p:nvSpPr>
          <p:cNvPr id="5" name="Tekstfelt 4">
            <a:extLst>
              <a:ext uri="{FF2B5EF4-FFF2-40B4-BE49-F238E27FC236}">
                <a16:creationId xmlns:a16="http://schemas.microsoft.com/office/drawing/2014/main" id="{3364DFA3-3C63-4FAF-8F56-10F47205DE78}"/>
              </a:ext>
            </a:extLst>
          </p:cNvPr>
          <p:cNvSpPr txBox="1"/>
          <p:nvPr/>
        </p:nvSpPr>
        <p:spPr>
          <a:xfrm>
            <a:off x="2422663" y="3105834"/>
            <a:ext cx="6177168" cy="1077218"/>
          </a:xfrm>
          <a:prstGeom prst="rect">
            <a:avLst/>
          </a:prstGeom>
          <a:noFill/>
        </p:spPr>
        <p:txBody>
          <a:bodyPr wrap="square">
            <a:spAutoFit/>
          </a:bodyPr>
          <a:lstStyle/>
          <a:p>
            <a:r>
              <a:rPr lang="da-DK" sz="3200" b="1" dirty="0">
                <a:solidFill>
                  <a:schemeClr val="bg1"/>
                </a:solidFill>
              </a:rPr>
              <a:t>Verdens første katalog med bæredygtig belysning</a:t>
            </a:r>
          </a:p>
        </p:txBody>
      </p:sp>
    </p:spTree>
    <p:extLst>
      <p:ext uri="{BB962C8B-B14F-4D97-AF65-F5344CB8AC3E}">
        <p14:creationId xmlns:p14="http://schemas.microsoft.com/office/powerpoint/2010/main" val="3476729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024AB4-B75D-4FA7-8DC6-4DF55AC49296}"/>
              </a:ext>
            </a:extLst>
          </p:cNvPr>
          <p:cNvSpPr>
            <a:spLocks noGrp="1"/>
          </p:cNvSpPr>
          <p:nvPr>
            <p:ph type="title"/>
          </p:nvPr>
        </p:nvSpPr>
        <p:spPr/>
        <p:txBody>
          <a:bodyPr/>
          <a:lstStyle/>
          <a:p>
            <a:r>
              <a:rPr lang="da-DK" dirty="0"/>
              <a:t>Modtaget støtte fra Innovation til marked til at implementere ny forretningsmodel</a:t>
            </a:r>
          </a:p>
        </p:txBody>
      </p:sp>
      <p:pic>
        <p:nvPicPr>
          <p:cNvPr id="6" name="Billede 5">
            <a:extLst>
              <a:ext uri="{FF2B5EF4-FFF2-40B4-BE49-F238E27FC236}">
                <a16:creationId xmlns:a16="http://schemas.microsoft.com/office/drawing/2014/main" id="{154C311B-1F1E-49DC-954E-A6988FB0B6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7280" y="1412776"/>
            <a:ext cx="6678687" cy="2650604"/>
          </a:xfrm>
          <a:prstGeom prst="rect">
            <a:avLst/>
          </a:prstGeom>
        </p:spPr>
      </p:pic>
      <p:pic>
        <p:nvPicPr>
          <p:cNvPr id="4" name="Billede 3">
            <a:extLst>
              <a:ext uri="{FF2B5EF4-FFF2-40B4-BE49-F238E27FC236}">
                <a16:creationId xmlns:a16="http://schemas.microsoft.com/office/drawing/2014/main" id="{9E814C5F-476B-4DAD-9D10-B0BDBC05464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 y="3808207"/>
            <a:ext cx="12192000" cy="2511720"/>
          </a:xfrm>
          <a:prstGeom prst="rect">
            <a:avLst/>
          </a:prstGeom>
        </p:spPr>
      </p:pic>
    </p:spTree>
    <p:extLst>
      <p:ext uri="{BB962C8B-B14F-4D97-AF65-F5344CB8AC3E}">
        <p14:creationId xmlns:p14="http://schemas.microsoft.com/office/powerpoint/2010/main" val="1510978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dsholder til indhold 6"/>
          <p:cNvGraphicFramePr>
            <a:graphicFrameLocks noGrp="1"/>
          </p:cNvGraphicFramePr>
          <p:nvPr>
            <p:ph idx="1"/>
          </p:nvPr>
        </p:nvGraphicFramePr>
        <p:xfrm>
          <a:off x="623392" y="2344784"/>
          <a:ext cx="10972800" cy="2579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4244715"/>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F7C274-3E61-497E-8071-A787A1FC71EA}"/>
              </a:ext>
            </a:extLst>
          </p:cNvPr>
          <p:cNvSpPr>
            <a:spLocks noGrp="1"/>
          </p:cNvSpPr>
          <p:nvPr>
            <p:ph type="title"/>
          </p:nvPr>
        </p:nvSpPr>
        <p:spPr/>
        <p:txBody>
          <a:bodyPr/>
          <a:lstStyle/>
          <a:p>
            <a:r>
              <a:rPr lang="da-DK" dirty="0"/>
              <a:t>Der er mange gode grunde til at vælge en bæredygtig lysløsning</a:t>
            </a:r>
          </a:p>
        </p:txBody>
      </p:sp>
      <p:graphicFrame>
        <p:nvGraphicFramePr>
          <p:cNvPr id="3" name="Diagram 2">
            <a:extLst>
              <a:ext uri="{FF2B5EF4-FFF2-40B4-BE49-F238E27FC236}">
                <a16:creationId xmlns:a16="http://schemas.microsoft.com/office/drawing/2014/main" id="{933509D6-EAC9-45F0-8395-4A1DBB750D02}"/>
              </a:ext>
            </a:extLst>
          </p:cNvPr>
          <p:cNvGraphicFramePr/>
          <p:nvPr>
            <p:extLst>
              <p:ext uri="{D42A27DB-BD31-4B8C-83A1-F6EECF244321}">
                <p14:modId xmlns:p14="http://schemas.microsoft.com/office/powerpoint/2010/main" val="219593830"/>
              </p:ext>
            </p:extLst>
          </p:nvPr>
        </p:nvGraphicFramePr>
        <p:xfrm>
          <a:off x="0" y="3698240"/>
          <a:ext cx="11765280" cy="2649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Billede 4">
            <a:extLst>
              <a:ext uri="{FF2B5EF4-FFF2-40B4-BE49-F238E27FC236}">
                <a16:creationId xmlns:a16="http://schemas.microsoft.com/office/drawing/2014/main" id="{81C57CB7-11AA-4DBF-8372-12EBA2D18C8B}"/>
              </a:ext>
            </a:extLst>
          </p:cNvPr>
          <p:cNvPicPr>
            <a:picLocks noChangeAspect="1"/>
          </p:cNvPicPr>
          <p:nvPr/>
        </p:nvPicPr>
        <p:blipFill>
          <a:blip r:embed="rId8"/>
          <a:stretch>
            <a:fillRect/>
          </a:stretch>
        </p:blipFill>
        <p:spPr>
          <a:xfrm>
            <a:off x="824266" y="2373630"/>
            <a:ext cx="10543468" cy="2649220"/>
          </a:xfrm>
          <a:prstGeom prst="rect">
            <a:avLst/>
          </a:prstGeom>
        </p:spPr>
      </p:pic>
    </p:spTree>
    <p:extLst>
      <p:ext uri="{BB962C8B-B14F-4D97-AF65-F5344CB8AC3E}">
        <p14:creationId xmlns:p14="http://schemas.microsoft.com/office/powerpoint/2010/main" val="1666757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3884" y="164637"/>
            <a:ext cx="9294511" cy="1248139"/>
          </a:xfrm>
        </p:spPr>
        <p:txBody>
          <a:bodyPr>
            <a:normAutofit/>
          </a:bodyPr>
          <a:lstStyle/>
          <a:p>
            <a:r>
              <a:rPr lang="da-DK" dirty="0"/>
              <a:t>Henning Larsen sparer 43% ekstra CO</a:t>
            </a:r>
            <a:r>
              <a:rPr lang="da-DK" baseline="-25000" dirty="0"/>
              <a:t>2</a:t>
            </a:r>
            <a:r>
              <a:rPr lang="da-DK" dirty="0"/>
              <a:t> ved at genbruge frem for at købe nyt</a:t>
            </a:r>
          </a:p>
        </p:txBody>
      </p:sp>
      <p:graphicFrame>
        <p:nvGraphicFramePr>
          <p:cNvPr id="4" name="Tabel 3"/>
          <p:cNvGraphicFramePr>
            <a:graphicFrameLocks noGrp="1"/>
          </p:cNvGraphicFramePr>
          <p:nvPr>
            <p:extLst>
              <p:ext uri="{D42A27DB-BD31-4B8C-83A1-F6EECF244321}">
                <p14:modId xmlns:p14="http://schemas.microsoft.com/office/powerpoint/2010/main" val="3359842159"/>
              </p:ext>
            </p:extLst>
          </p:nvPr>
        </p:nvGraphicFramePr>
        <p:xfrm>
          <a:off x="6842235" y="1679044"/>
          <a:ext cx="3756894" cy="4271767"/>
        </p:xfrm>
        <a:graphic>
          <a:graphicData uri="http://schemas.openxmlformats.org/drawingml/2006/table">
            <a:tbl>
              <a:tblPr firstRow="1" firstCol="1" bandRow="1">
                <a:tableStyleId>{5C22544A-7EE6-4342-B048-85BDC9FD1C3A}</a:tableStyleId>
              </a:tblPr>
              <a:tblGrid>
                <a:gridCol w="1462380">
                  <a:extLst>
                    <a:ext uri="{9D8B030D-6E8A-4147-A177-3AD203B41FA5}">
                      <a16:colId xmlns:a16="http://schemas.microsoft.com/office/drawing/2014/main" val="20000"/>
                    </a:ext>
                  </a:extLst>
                </a:gridCol>
                <a:gridCol w="1178857">
                  <a:extLst>
                    <a:ext uri="{9D8B030D-6E8A-4147-A177-3AD203B41FA5}">
                      <a16:colId xmlns:a16="http://schemas.microsoft.com/office/drawing/2014/main" val="20001"/>
                    </a:ext>
                  </a:extLst>
                </a:gridCol>
                <a:gridCol w="1115657">
                  <a:extLst>
                    <a:ext uri="{9D8B030D-6E8A-4147-A177-3AD203B41FA5}">
                      <a16:colId xmlns:a16="http://schemas.microsoft.com/office/drawing/2014/main" val="20002"/>
                    </a:ext>
                  </a:extLst>
                </a:gridCol>
              </a:tblGrid>
              <a:tr h="201309">
                <a:tc gridSpan="3">
                  <a:txBody>
                    <a:bodyPr/>
                    <a:lstStyle/>
                    <a:p>
                      <a:pPr algn="ctr">
                        <a:lnSpc>
                          <a:spcPct val="115000"/>
                        </a:lnSpc>
                        <a:spcAft>
                          <a:spcPts val="0"/>
                        </a:spcAft>
                      </a:pPr>
                      <a:r>
                        <a:rPr lang="en-GB" sz="1100" dirty="0">
                          <a:solidFill>
                            <a:schemeClr val="tx1"/>
                          </a:solidFill>
                          <a:effectLst/>
                        </a:rPr>
                        <a:t>Fischer - LED Board</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0000"/>
                  </a:ext>
                </a:extLst>
              </a:tr>
              <a:tr h="227597">
                <a:tc>
                  <a:txBody>
                    <a:bodyPr/>
                    <a:lstStyle/>
                    <a:p>
                      <a:pPr>
                        <a:lnSpc>
                          <a:spcPct val="150000"/>
                        </a:lnSpc>
                        <a:spcAft>
                          <a:spcPts val="0"/>
                        </a:spcAft>
                      </a:pPr>
                      <a:r>
                        <a:rPr lang="en-GB" sz="1000" dirty="0">
                          <a:solidFill>
                            <a:schemeClr val="tx1"/>
                          </a:solidFill>
                          <a:effectLst/>
                        </a:rPr>
                        <a:t>Material</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50000"/>
                        </a:lnSpc>
                        <a:spcAft>
                          <a:spcPts val="0"/>
                        </a:spcAft>
                      </a:pPr>
                      <a:r>
                        <a:rPr lang="en-GB" sz="1000">
                          <a:solidFill>
                            <a:schemeClr val="tx1"/>
                          </a:solidFill>
                          <a:effectLst/>
                        </a:rPr>
                        <a:t>Quantity</a:t>
                      </a:r>
                      <a:endParaRPr lang="da-DK" sz="100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dirty="0">
                          <a:effectLst/>
                        </a:rPr>
                        <a:t>Unit</a:t>
                      </a:r>
                      <a:endParaRPr lang="da-DK" sz="1000" dirty="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01"/>
                  </a:ext>
                </a:extLst>
              </a:tr>
              <a:tr h="227597">
                <a:tc>
                  <a:txBody>
                    <a:bodyPr/>
                    <a:lstStyle/>
                    <a:p>
                      <a:pPr>
                        <a:lnSpc>
                          <a:spcPct val="150000"/>
                        </a:lnSpc>
                        <a:spcAft>
                          <a:spcPts val="0"/>
                        </a:spcAft>
                      </a:pPr>
                      <a:r>
                        <a:rPr lang="en-GB" sz="1000" dirty="0">
                          <a:solidFill>
                            <a:schemeClr val="tx1"/>
                          </a:solidFill>
                          <a:effectLst/>
                        </a:rPr>
                        <a:t>Aluminium</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gn="r">
                        <a:lnSpc>
                          <a:spcPct val="150000"/>
                        </a:lnSpc>
                        <a:spcAft>
                          <a:spcPts val="0"/>
                        </a:spcAft>
                      </a:pPr>
                      <a:r>
                        <a:rPr lang="en-GB" sz="1000">
                          <a:solidFill>
                            <a:schemeClr val="tx1"/>
                          </a:solidFill>
                          <a:effectLst/>
                        </a:rPr>
                        <a:t>0.225</a:t>
                      </a:r>
                      <a:endParaRPr lang="da-DK" sz="100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dirty="0">
                          <a:effectLst/>
                        </a:rPr>
                        <a:t>kg</a:t>
                      </a:r>
                      <a:endParaRPr lang="da-DK" sz="1000" dirty="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02"/>
                  </a:ext>
                </a:extLst>
              </a:tr>
              <a:tr h="227597">
                <a:tc>
                  <a:txBody>
                    <a:bodyPr/>
                    <a:lstStyle/>
                    <a:p>
                      <a:pPr>
                        <a:lnSpc>
                          <a:spcPct val="150000"/>
                        </a:lnSpc>
                        <a:spcAft>
                          <a:spcPts val="0"/>
                        </a:spcAft>
                      </a:pPr>
                      <a:r>
                        <a:rPr lang="en-GB" sz="1000" dirty="0">
                          <a:solidFill>
                            <a:schemeClr val="tx1"/>
                          </a:solidFill>
                          <a:effectLst/>
                        </a:rPr>
                        <a:t>Copper</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gn="r">
                        <a:lnSpc>
                          <a:spcPct val="150000"/>
                        </a:lnSpc>
                        <a:spcAft>
                          <a:spcPts val="0"/>
                        </a:spcAft>
                      </a:pPr>
                      <a:r>
                        <a:rPr lang="en-GB" sz="1000">
                          <a:solidFill>
                            <a:schemeClr val="tx1"/>
                          </a:solidFill>
                          <a:effectLst/>
                        </a:rPr>
                        <a:t>0.0225</a:t>
                      </a:r>
                      <a:endParaRPr lang="da-DK" sz="100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a:effectLst/>
                        </a:rPr>
                        <a:t>kg</a:t>
                      </a:r>
                      <a:endParaRPr lang="da-DK" sz="100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03"/>
                  </a:ext>
                </a:extLst>
              </a:tr>
              <a:tr h="227597">
                <a:tc>
                  <a:txBody>
                    <a:bodyPr/>
                    <a:lstStyle/>
                    <a:p>
                      <a:pPr>
                        <a:lnSpc>
                          <a:spcPct val="150000"/>
                        </a:lnSpc>
                        <a:spcAft>
                          <a:spcPts val="0"/>
                        </a:spcAft>
                      </a:pPr>
                      <a:r>
                        <a:rPr lang="en-GB" sz="1000" dirty="0">
                          <a:solidFill>
                            <a:schemeClr val="tx1"/>
                          </a:solidFill>
                          <a:effectLst/>
                        </a:rPr>
                        <a:t>Plastic</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gn="r">
                        <a:lnSpc>
                          <a:spcPct val="150000"/>
                        </a:lnSpc>
                        <a:spcAft>
                          <a:spcPts val="0"/>
                        </a:spcAft>
                      </a:pPr>
                      <a:r>
                        <a:rPr lang="en-GB" sz="1000">
                          <a:solidFill>
                            <a:schemeClr val="tx1"/>
                          </a:solidFill>
                          <a:effectLst/>
                        </a:rPr>
                        <a:t>0.026</a:t>
                      </a:r>
                      <a:endParaRPr lang="da-DK" sz="100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dirty="0">
                          <a:effectLst/>
                        </a:rPr>
                        <a:t>kg</a:t>
                      </a:r>
                      <a:endParaRPr lang="da-DK" sz="1000" dirty="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04"/>
                  </a:ext>
                </a:extLst>
              </a:tr>
              <a:tr h="227597">
                <a:tc>
                  <a:txBody>
                    <a:bodyPr/>
                    <a:lstStyle/>
                    <a:p>
                      <a:pPr>
                        <a:lnSpc>
                          <a:spcPct val="150000"/>
                        </a:lnSpc>
                        <a:spcAft>
                          <a:spcPts val="0"/>
                        </a:spcAft>
                      </a:pPr>
                      <a:r>
                        <a:rPr lang="en-GB" sz="1000" dirty="0">
                          <a:solidFill>
                            <a:schemeClr val="tx1"/>
                          </a:solidFill>
                          <a:effectLst/>
                        </a:rPr>
                        <a:t>PPE</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gn="r">
                        <a:lnSpc>
                          <a:spcPct val="150000"/>
                        </a:lnSpc>
                        <a:spcAft>
                          <a:spcPts val="0"/>
                        </a:spcAft>
                      </a:pPr>
                      <a:r>
                        <a:rPr lang="en-GB" sz="1000" dirty="0">
                          <a:solidFill>
                            <a:schemeClr val="tx1"/>
                          </a:solidFill>
                          <a:effectLst/>
                        </a:rPr>
                        <a:t>0.005</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a:effectLst/>
                        </a:rPr>
                        <a:t>kg</a:t>
                      </a:r>
                      <a:endParaRPr lang="da-DK" sz="100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05"/>
                  </a:ext>
                </a:extLst>
              </a:tr>
              <a:tr h="227597">
                <a:tc>
                  <a:txBody>
                    <a:bodyPr/>
                    <a:lstStyle/>
                    <a:p>
                      <a:pPr>
                        <a:lnSpc>
                          <a:spcPct val="150000"/>
                        </a:lnSpc>
                        <a:spcAft>
                          <a:spcPts val="0"/>
                        </a:spcAft>
                      </a:pPr>
                      <a:r>
                        <a:rPr lang="en-GB" sz="1000" dirty="0">
                          <a:solidFill>
                            <a:schemeClr val="tx1"/>
                          </a:solidFill>
                          <a:effectLst/>
                        </a:rPr>
                        <a:t>Steel</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gn="r">
                        <a:lnSpc>
                          <a:spcPct val="150000"/>
                        </a:lnSpc>
                        <a:spcAft>
                          <a:spcPts val="0"/>
                        </a:spcAft>
                      </a:pPr>
                      <a:r>
                        <a:rPr lang="en-GB" sz="1000" dirty="0">
                          <a:solidFill>
                            <a:schemeClr val="tx1"/>
                          </a:solidFill>
                          <a:effectLst/>
                        </a:rPr>
                        <a:t>0.004</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a:effectLst/>
                        </a:rPr>
                        <a:t>kg</a:t>
                      </a:r>
                      <a:endParaRPr lang="da-DK" sz="100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06"/>
                  </a:ext>
                </a:extLst>
              </a:tr>
              <a:tr h="227597">
                <a:tc>
                  <a:txBody>
                    <a:bodyPr/>
                    <a:lstStyle/>
                    <a:p>
                      <a:pPr>
                        <a:lnSpc>
                          <a:spcPct val="150000"/>
                        </a:lnSpc>
                        <a:spcAft>
                          <a:spcPts val="0"/>
                        </a:spcAft>
                      </a:pPr>
                      <a:r>
                        <a:rPr lang="en-GB" sz="1000" dirty="0">
                          <a:solidFill>
                            <a:schemeClr val="tx1"/>
                          </a:solidFill>
                          <a:effectLst/>
                        </a:rPr>
                        <a:t>Wiring</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gn="r">
                        <a:lnSpc>
                          <a:spcPct val="150000"/>
                        </a:lnSpc>
                        <a:spcAft>
                          <a:spcPts val="0"/>
                        </a:spcAft>
                      </a:pPr>
                      <a:r>
                        <a:rPr lang="en-GB" sz="1000" dirty="0">
                          <a:solidFill>
                            <a:schemeClr val="tx1"/>
                          </a:solidFill>
                          <a:effectLst/>
                        </a:rPr>
                        <a:t>0.084</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a:effectLst/>
                        </a:rPr>
                        <a:t>kg</a:t>
                      </a:r>
                      <a:endParaRPr lang="da-DK" sz="100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07"/>
                  </a:ext>
                </a:extLst>
              </a:tr>
              <a:tr h="227597">
                <a:tc>
                  <a:txBody>
                    <a:bodyPr/>
                    <a:lstStyle/>
                    <a:p>
                      <a:pPr>
                        <a:lnSpc>
                          <a:spcPct val="150000"/>
                        </a:lnSpc>
                        <a:spcAft>
                          <a:spcPts val="0"/>
                        </a:spcAft>
                      </a:pPr>
                      <a:r>
                        <a:rPr lang="en-GB" sz="1000" dirty="0">
                          <a:solidFill>
                            <a:schemeClr val="tx1"/>
                          </a:solidFill>
                          <a:effectLst/>
                        </a:rPr>
                        <a:t>Energy</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gn="r">
                        <a:lnSpc>
                          <a:spcPct val="150000"/>
                        </a:lnSpc>
                        <a:spcAft>
                          <a:spcPts val="0"/>
                        </a:spcAft>
                      </a:pPr>
                      <a:r>
                        <a:rPr lang="en-GB" sz="1000" dirty="0">
                          <a:solidFill>
                            <a:schemeClr val="tx1"/>
                          </a:solidFill>
                          <a:effectLst/>
                        </a:rPr>
                        <a:t>210.24</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a:effectLst/>
                        </a:rPr>
                        <a:t>MJ/year</a:t>
                      </a:r>
                      <a:endParaRPr lang="da-DK" sz="100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08"/>
                  </a:ext>
                </a:extLst>
              </a:tr>
              <a:tr h="201309">
                <a:tc gridSpan="3">
                  <a:txBody>
                    <a:bodyPr/>
                    <a:lstStyle/>
                    <a:p>
                      <a:pPr algn="ctr">
                        <a:lnSpc>
                          <a:spcPct val="115000"/>
                        </a:lnSpc>
                        <a:spcAft>
                          <a:spcPts val="0"/>
                        </a:spcAft>
                      </a:pPr>
                      <a:r>
                        <a:rPr lang="en-GB" sz="1100" dirty="0">
                          <a:solidFill>
                            <a:schemeClr val="tx1"/>
                          </a:solidFill>
                          <a:effectLst/>
                        </a:rPr>
                        <a:t>New LED Fixture</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0009"/>
                  </a:ext>
                </a:extLst>
              </a:tr>
              <a:tr h="227597">
                <a:tc>
                  <a:txBody>
                    <a:bodyPr/>
                    <a:lstStyle/>
                    <a:p>
                      <a:pPr>
                        <a:lnSpc>
                          <a:spcPct val="150000"/>
                        </a:lnSpc>
                        <a:spcAft>
                          <a:spcPts val="0"/>
                        </a:spcAft>
                      </a:pPr>
                      <a:r>
                        <a:rPr lang="en-GB" sz="1000">
                          <a:solidFill>
                            <a:schemeClr val="tx1"/>
                          </a:solidFill>
                          <a:effectLst/>
                        </a:rPr>
                        <a:t>Material</a:t>
                      </a:r>
                      <a:endParaRPr lang="da-DK" sz="100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50000"/>
                        </a:lnSpc>
                        <a:spcAft>
                          <a:spcPts val="0"/>
                        </a:spcAft>
                      </a:pPr>
                      <a:r>
                        <a:rPr lang="en-GB" sz="1000" dirty="0">
                          <a:solidFill>
                            <a:schemeClr val="tx1"/>
                          </a:solidFill>
                          <a:effectLst/>
                        </a:rPr>
                        <a:t>Quantity</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a:effectLst/>
                        </a:rPr>
                        <a:t>Unit</a:t>
                      </a:r>
                      <a:endParaRPr lang="da-DK" sz="100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10"/>
                  </a:ext>
                </a:extLst>
              </a:tr>
              <a:tr h="227597">
                <a:tc>
                  <a:txBody>
                    <a:bodyPr/>
                    <a:lstStyle/>
                    <a:p>
                      <a:pPr>
                        <a:lnSpc>
                          <a:spcPct val="150000"/>
                        </a:lnSpc>
                        <a:spcAft>
                          <a:spcPts val="0"/>
                        </a:spcAft>
                      </a:pPr>
                      <a:r>
                        <a:rPr lang="en-GB" sz="1000">
                          <a:solidFill>
                            <a:schemeClr val="tx1"/>
                          </a:solidFill>
                          <a:effectLst/>
                        </a:rPr>
                        <a:t>Aluminium</a:t>
                      </a:r>
                      <a:endParaRPr lang="da-DK" sz="100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gn="r">
                        <a:lnSpc>
                          <a:spcPct val="150000"/>
                        </a:lnSpc>
                        <a:spcAft>
                          <a:spcPts val="0"/>
                        </a:spcAft>
                      </a:pPr>
                      <a:r>
                        <a:rPr lang="en-GB" sz="1000" dirty="0">
                          <a:solidFill>
                            <a:schemeClr val="tx1"/>
                          </a:solidFill>
                          <a:effectLst/>
                        </a:rPr>
                        <a:t>1.98</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a:effectLst/>
                        </a:rPr>
                        <a:t>kg</a:t>
                      </a:r>
                      <a:endParaRPr lang="da-DK" sz="100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11"/>
                  </a:ext>
                </a:extLst>
              </a:tr>
              <a:tr h="227597">
                <a:tc>
                  <a:txBody>
                    <a:bodyPr/>
                    <a:lstStyle/>
                    <a:p>
                      <a:pPr>
                        <a:lnSpc>
                          <a:spcPct val="150000"/>
                        </a:lnSpc>
                        <a:spcAft>
                          <a:spcPts val="0"/>
                        </a:spcAft>
                      </a:pPr>
                      <a:r>
                        <a:rPr lang="en-GB" sz="1000">
                          <a:solidFill>
                            <a:schemeClr val="tx1"/>
                          </a:solidFill>
                          <a:effectLst/>
                        </a:rPr>
                        <a:t>Driver</a:t>
                      </a:r>
                      <a:endParaRPr lang="da-DK" sz="100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gn="r">
                        <a:lnSpc>
                          <a:spcPct val="150000"/>
                        </a:lnSpc>
                        <a:spcAft>
                          <a:spcPts val="0"/>
                        </a:spcAft>
                      </a:pPr>
                      <a:r>
                        <a:rPr lang="en-GB" sz="1000" dirty="0">
                          <a:solidFill>
                            <a:schemeClr val="tx1"/>
                          </a:solidFill>
                          <a:effectLst/>
                        </a:rPr>
                        <a:t>0.285</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a:effectLst/>
                        </a:rPr>
                        <a:t>kg</a:t>
                      </a:r>
                      <a:endParaRPr lang="da-DK" sz="100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12"/>
                  </a:ext>
                </a:extLst>
              </a:tr>
              <a:tr h="227597">
                <a:tc>
                  <a:txBody>
                    <a:bodyPr/>
                    <a:lstStyle/>
                    <a:p>
                      <a:pPr>
                        <a:lnSpc>
                          <a:spcPct val="150000"/>
                        </a:lnSpc>
                        <a:spcAft>
                          <a:spcPts val="0"/>
                        </a:spcAft>
                      </a:pPr>
                      <a:r>
                        <a:rPr lang="en-GB" sz="1000">
                          <a:solidFill>
                            <a:schemeClr val="tx1"/>
                          </a:solidFill>
                          <a:effectLst/>
                        </a:rPr>
                        <a:t>PA</a:t>
                      </a:r>
                      <a:endParaRPr lang="da-DK" sz="100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gn="r">
                        <a:lnSpc>
                          <a:spcPct val="150000"/>
                        </a:lnSpc>
                        <a:spcAft>
                          <a:spcPts val="0"/>
                        </a:spcAft>
                      </a:pPr>
                      <a:r>
                        <a:rPr lang="en-GB" sz="1000" dirty="0">
                          <a:solidFill>
                            <a:schemeClr val="tx1"/>
                          </a:solidFill>
                          <a:effectLst/>
                        </a:rPr>
                        <a:t>0.003</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a:effectLst/>
                        </a:rPr>
                        <a:t>kg</a:t>
                      </a:r>
                      <a:endParaRPr lang="da-DK" sz="100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13"/>
                  </a:ext>
                </a:extLst>
              </a:tr>
              <a:tr h="227597">
                <a:tc>
                  <a:txBody>
                    <a:bodyPr/>
                    <a:lstStyle/>
                    <a:p>
                      <a:pPr>
                        <a:lnSpc>
                          <a:spcPct val="150000"/>
                        </a:lnSpc>
                        <a:spcAft>
                          <a:spcPts val="0"/>
                        </a:spcAft>
                      </a:pPr>
                      <a:r>
                        <a:rPr lang="en-GB" sz="1000">
                          <a:solidFill>
                            <a:schemeClr val="tx1"/>
                          </a:solidFill>
                          <a:effectLst/>
                        </a:rPr>
                        <a:t>PC</a:t>
                      </a:r>
                      <a:endParaRPr lang="da-DK" sz="100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gn="r">
                        <a:lnSpc>
                          <a:spcPct val="150000"/>
                        </a:lnSpc>
                        <a:spcAft>
                          <a:spcPts val="0"/>
                        </a:spcAft>
                      </a:pPr>
                      <a:r>
                        <a:rPr lang="en-GB" sz="1000" dirty="0">
                          <a:solidFill>
                            <a:schemeClr val="tx1"/>
                          </a:solidFill>
                          <a:effectLst/>
                        </a:rPr>
                        <a:t>0.06</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a:effectLst/>
                        </a:rPr>
                        <a:t>kg</a:t>
                      </a:r>
                      <a:endParaRPr lang="da-DK" sz="100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14"/>
                  </a:ext>
                </a:extLst>
              </a:tr>
              <a:tr h="227597">
                <a:tc>
                  <a:txBody>
                    <a:bodyPr/>
                    <a:lstStyle/>
                    <a:p>
                      <a:pPr>
                        <a:lnSpc>
                          <a:spcPct val="150000"/>
                        </a:lnSpc>
                        <a:spcAft>
                          <a:spcPts val="0"/>
                        </a:spcAft>
                      </a:pPr>
                      <a:r>
                        <a:rPr lang="en-GB" sz="1000">
                          <a:solidFill>
                            <a:schemeClr val="tx1"/>
                          </a:solidFill>
                          <a:effectLst/>
                        </a:rPr>
                        <a:t>PMMA</a:t>
                      </a:r>
                      <a:endParaRPr lang="da-DK" sz="100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gn="r">
                        <a:lnSpc>
                          <a:spcPct val="150000"/>
                        </a:lnSpc>
                        <a:spcAft>
                          <a:spcPts val="0"/>
                        </a:spcAft>
                      </a:pPr>
                      <a:r>
                        <a:rPr lang="en-GB" sz="1000">
                          <a:solidFill>
                            <a:schemeClr val="tx1"/>
                          </a:solidFill>
                          <a:effectLst/>
                        </a:rPr>
                        <a:t>0.117</a:t>
                      </a:r>
                      <a:endParaRPr lang="da-DK" sz="100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a:effectLst/>
                        </a:rPr>
                        <a:t>kg</a:t>
                      </a:r>
                      <a:endParaRPr lang="da-DK" sz="100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15"/>
                  </a:ext>
                </a:extLst>
              </a:tr>
              <a:tr h="227597">
                <a:tc>
                  <a:txBody>
                    <a:bodyPr/>
                    <a:lstStyle/>
                    <a:p>
                      <a:pPr>
                        <a:lnSpc>
                          <a:spcPct val="150000"/>
                        </a:lnSpc>
                        <a:spcAft>
                          <a:spcPts val="0"/>
                        </a:spcAft>
                      </a:pPr>
                      <a:r>
                        <a:rPr lang="en-GB" sz="1000">
                          <a:solidFill>
                            <a:schemeClr val="tx1"/>
                          </a:solidFill>
                          <a:effectLst/>
                        </a:rPr>
                        <a:t>Steel</a:t>
                      </a:r>
                      <a:endParaRPr lang="da-DK" sz="100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50000"/>
                        </a:lnSpc>
                        <a:spcAft>
                          <a:spcPts val="0"/>
                        </a:spcAft>
                      </a:pPr>
                      <a:r>
                        <a:rPr lang="en-GB" sz="1000" dirty="0">
                          <a:solidFill>
                            <a:schemeClr val="tx1"/>
                          </a:solidFill>
                          <a:effectLst/>
                        </a:rPr>
                        <a:t> </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a:effectLst/>
                        </a:rPr>
                        <a:t>kg</a:t>
                      </a:r>
                      <a:endParaRPr lang="da-DK" sz="100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16"/>
                  </a:ext>
                </a:extLst>
              </a:tr>
              <a:tr h="227597">
                <a:tc>
                  <a:txBody>
                    <a:bodyPr/>
                    <a:lstStyle/>
                    <a:p>
                      <a:pPr>
                        <a:lnSpc>
                          <a:spcPct val="150000"/>
                        </a:lnSpc>
                        <a:spcAft>
                          <a:spcPts val="0"/>
                        </a:spcAft>
                      </a:pPr>
                      <a:r>
                        <a:rPr lang="en-GB" sz="1000">
                          <a:solidFill>
                            <a:schemeClr val="tx1"/>
                          </a:solidFill>
                          <a:effectLst/>
                        </a:rPr>
                        <a:t>Wiring</a:t>
                      </a:r>
                      <a:endParaRPr lang="da-DK" sz="100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gn="r">
                        <a:lnSpc>
                          <a:spcPct val="150000"/>
                        </a:lnSpc>
                        <a:spcAft>
                          <a:spcPts val="0"/>
                        </a:spcAft>
                      </a:pPr>
                      <a:r>
                        <a:rPr lang="en-GB" sz="1000" dirty="0">
                          <a:solidFill>
                            <a:schemeClr val="tx1"/>
                          </a:solidFill>
                          <a:effectLst/>
                        </a:rPr>
                        <a:t>0.396</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a:effectLst/>
                        </a:rPr>
                        <a:t>kg</a:t>
                      </a:r>
                      <a:endParaRPr lang="da-DK" sz="100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17"/>
                  </a:ext>
                </a:extLst>
              </a:tr>
              <a:tr h="227597">
                <a:tc>
                  <a:txBody>
                    <a:bodyPr/>
                    <a:lstStyle/>
                    <a:p>
                      <a:pPr>
                        <a:lnSpc>
                          <a:spcPct val="150000"/>
                        </a:lnSpc>
                        <a:spcAft>
                          <a:spcPts val="0"/>
                        </a:spcAft>
                      </a:pPr>
                      <a:r>
                        <a:rPr lang="en-GB" sz="1000">
                          <a:solidFill>
                            <a:schemeClr val="tx1"/>
                          </a:solidFill>
                          <a:effectLst/>
                        </a:rPr>
                        <a:t>Energy</a:t>
                      </a:r>
                      <a:endParaRPr lang="da-DK" sz="100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gn="r">
                        <a:lnSpc>
                          <a:spcPct val="150000"/>
                        </a:lnSpc>
                        <a:spcAft>
                          <a:spcPts val="0"/>
                        </a:spcAft>
                      </a:pPr>
                      <a:r>
                        <a:rPr lang="en-GB" sz="1000" dirty="0">
                          <a:solidFill>
                            <a:schemeClr val="tx1"/>
                          </a:solidFill>
                          <a:effectLst/>
                        </a:rPr>
                        <a:t>299.592</a:t>
                      </a:r>
                      <a:endParaRPr lang="da-DK" sz="1000" dirty="0">
                        <a:solidFill>
                          <a:schemeClr val="tx1"/>
                        </a:solidFill>
                        <a:effectLst/>
                        <a:latin typeface="Arial" panose="020B0604020202020204" pitchFamily="34" charset="0"/>
                        <a:ea typeface="Arial" panose="020B0604020202020204" pitchFamily="34" charset="0"/>
                      </a:endParaRPr>
                    </a:p>
                  </a:txBody>
                  <a:tcPr marL="63124" marR="63124" marT="0" marB="0" anchor="b"/>
                </a:tc>
                <a:tc>
                  <a:txBody>
                    <a:bodyPr/>
                    <a:lstStyle/>
                    <a:p>
                      <a:pPr>
                        <a:lnSpc>
                          <a:spcPct val="115000"/>
                        </a:lnSpc>
                        <a:spcAft>
                          <a:spcPts val="0"/>
                        </a:spcAft>
                      </a:pPr>
                      <a:r>
                        <a:rPr lang="en-GB" sz="1100" dirty="0">
                          <a:effectLst/>
                        </a:rPr>
                        <a:t>MJ/year</a:t>
                      </a:r>
                      <a:endParaRPr lang="da-DK" sz="1000" dirty="0">
                        <a:solidFill>
                          <a:srgbClr val="000000"/>
                        </a:solidFill>
                        <a:effectLst/>
                        <a:latin typeface="Arial" panose="020B0604020202020204" pitchFamily="34" charset="0"/>
                        <a:ea typeface="Arial" panose="020B0604020202020204" pitchFamily="34" charset="0"/>
                      </a:endParaRPr>
                    </a:p>
                  </a:txBody>
                  <a:tcPr marL="63124" marR="63124" marT="0" marB="0" anchor="b"/>
                </a:tc>
                <a:extLst>
                  <a:ext uri="{0D108BD9-81ED-4DB2-BD59-A6C34878D82A}">
                    <a16:rowId xmlns:a16="http://schemas.microsoft.com/office/drawing/2014/main" val="10018"/>
                  </a:ext>
                </a:extLst>
              </a:tr>
            </a:tbl>
          </a:graphicData>
        </a:graphic>
      </p:graphicFrame>
      <p:sp>
        <p:nvSpPr>
          <p:cNvPr id="6" name="Rektangel 5"/>
          <p:cNvSpPr/>
          <p:nvPr/>
        </p:nvSpPr>
        <p:spPr>
          <a:xfrm>
            <a:off x="6842235" y="6217079"/>
            <a:ext cx="9868145" cy="246221"/>
          </a:xfrm>
          <a:prstGeom prst="rect">
            <a:avLst/>
          </a:prstGeom>
        </p:spPr>
        <p:txBody>
          <a:bodyPr wrap="square">
            <a:spAutoFit/>
          </a:bodyPr>
          <a:lstStyle/>
          <a:p>
            <a:r>
              <a:rPr lang="da-DK" sz="1000" dirty="0"/>
              <a:t>LCA by Asger Wendt Karl and </a:t>
            </a:r>
            <a:r>
              <a:rPr lang="da-DK" sz="1000" dirty="0" err="1"/>
              <a:t>associate</a:t>
            </a:r>
            <a:r>
              <a:rPr lang="da-DK" sz="1000" dirty="0"/>
              <a:t> professor Morten Birkved from DTU. </a:t>
            </a:r>
          </a:p>
        </p:txBody>
      </p:sp>
      <p:pic>
        <p:nvPicPr>
          <p:cNvPr id="8" name="Picture 31" descr="DTU Corporate logo_F_A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95478" y="1681685"/>
            <a:ext cx="499641" cy="728416"/>
          </a:xfrm>
          <a:prstGeom prst="rect">
            <a:avLst/>
          </a:prstGeom>
          <a:noFill/>
          <a:ln w="9525">
            <a:noFill/>
            <a:miter lim="800000"/>
            <a:headEnd/>
            <a:tailEnd/>
          </a:ln>
        </p:spPr>
      </p:pic>
      <p:sp>
        <p:nvSpPr>
          <p:cNvPr id="9" name="Ellipse 8"/>
          <p:cNvSpPr/>
          <p:nvPr/>
        </p:nvSpPr>
        <p:spPr>
          <a:xfrm>
            <a:off x="9045174" y="2066913"/>
            <a:ext cx="424543" cy="304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highlight>
                <a:srgbClr val="00FF00"/>
              </a:highlight>
            </a:endParaRPr>
          </a:p>
        </p:txBody>
      </p:sp>
      <p:sp>
        <p:nvSpPr>
          <p:cNvPr id="10" name="Ellipse 9"/>
          <p:cNvSpPr/>
          <p:nvPr/>
        </p:nvSpPr>
        <p:spPr>
          <a:xfrm>
            <a:off x="9116685" y="4095800"/>
            <a:ext cx="424543"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6880" y="1676340"/>
            <a:ext cx="5599119" cy="4274476"/>
          </a:xfrm>
          <a:prstGeom prst="rect">
            <a:avLst/>
          </a:prstGeom>
        </p:spPr>
      </p:pic>
    </p:spTree>
    <p:extLst>
      <p:ext uri="{BB962C8B-B14F-4D97-AF65-F5344CB8AC3E}">
        <p14:creationId xmlns:p14="http://schemas.microsoft.com/office/powerpoint/2010/main" val="277173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88BDBB-8254-4D0F-819C-7630F4DB0C7F}"/>
              </a:ext>
            </a:extLst>
          </p:cNvPr>
          <p:cNvSpPr>
            <a:spLocks noGrp="1"/>
          </p:cNvSpPr>
          <p:nvPr>
            <p:ph type="title"/>
          </p:nvPr>
        </p:nvSpPr>
        <p:spPr/>
        <p:txBody>
          <a:bodyPr>
            <a:normAutofit/>
          </a:bodyPr>
          <a:lstStyle/>
          <a:p>
            <a:r>
              <a:rPr lang="da-DK" dirty="0"/>
              <a:t>Ved at genbruge eksisterende armaturer spares der store mængder CO</a:t>
            </a:r>
            <a:r>
              <a:rPr lang="da-DK" baseline="-25000" dirty="0"/>
              <a:t>2</a:t>
            </a:r>
            <a:r>
              <a:rPr lang="da-DK" dirty="0"/>
              <a:t> og vand</a:t>
            </a:r>
          </a:p>
        </p:txBody>
      </p:sp>
      <p:sp>
        <p:nvSpPr>
          <p:cNvPr id="5" name="Rektangel 4">
            <a:extLst>
              <a:ext uri="{FF2B5EF4-FFF2-40B4-BE49-F238E27FC236}">
                <a16:creationId xmlns:a16="http://schemas.microsoft.com/office/drawing/2014/main" id="{FCBD2B9A-426E-4125-8324-97575AC06851}"/>
              </a:ext>
            </a:extLst>
          </p:cNvPr>
          <p:cNvSpPr/>
          <p:nvPr/>
        </p:nvSpPr>
        <p:spPr>
          <a:xfrm>
            <a:off x="3517322" y="4816058"/>
            <a:ext cx="5157355" cy="646331"/>
          </a:xfrm>
          <a:prstGeom prst="rect">
            <a:avLst/>
          </a:prstGeom>
        </p:spPr>
        <p:txBody>
          <a:bodyPr wrap="square">
            <a:spAutoFit/>
          </a:bodyPr>
          <a:lstStyle/>
          <a:p>
            <a:pPr>
              <a:spcAft>
                <a:spcPts val="0"/>
              </a:spcAft>
            </a:pPr>
            <a:r>
              <a:rPr lang="da-DK" dirty="0">
                <a:latin typeface="Open Sans" panose="020B0606030504020204" pitchFamily="34" charset="0"/>
                <a:ea typeface="Calibri" panose="020F0502020204030204" pitchFamily="34" charset="0"/>
              </a:rPr>
              <a:t>Vandforbruget svarer til behovet for frisk drikkevand for 1000 person i </a:t>
            </a:r>
            <a:r>
              <a:rPr lang="da-DK" b="1" dirty="0">
                <a:latin typeface="Open Sans" panose="020B0606030504020204" pitchFamily="34" charset="0"/>
                <a:ea typeface="Calibri" panose="020F0502020204030204" pitchFamily="34" charset="0"/>
              </a:rPr>
              <a:t>næsten 8 år</a:t>
            </a:r>
            <a:endParaRPr lang="da-DK" sz="2400" b="1" dirty="0">
              <a:effectLst/>
              <a:latin typeface="Calibri" panose="020F0502020204030204" pitchFamily="34" charset="0"/>
              <a:ea typeface="Calibri" panose="020F0502020204030204" pitchFamily="34" charset="0"/>
            </a:endParaRPr>
          </a:p>
        </p:txBody>
      </p:sp>
      <p:sp>
        <p:nvSpPr>
          <p:cNvPr id="3" name="Tekstfelt 2">
            <a:extLst>
              <a:ext uri="{FF2B5EF4-FFF2-40B4-BE49-F238E27FC236}">
                <a16:creationId xmlns:a16="http://schemas.microsoft.com/office/drawing/2014/main" id="{BC5760BE-7565-4DBD-AF4C-B9F11C8640DC}"/>
              </a:ext>
            </a:extLst>
          </p:cNvPr>
          <p:cNvSpPr txBox="1"/>
          <p:nvPr/>
        </p:nvSpPr>
        <p:spPr>
          <a:xfrm>
            <a:off x="3517322" y="2341759"/>
            <a:ext cx="5527963" cy="2492990"/>
          </a:xfrm>
          <a:prstGeom prst="rect">
            <a:avLst/>
          </a:prstGeom>
          <a:noFill/>
        </p:spPr>
        <p:txBody>
          <a:bodyPr wrap="square" rtlCol="0">
            <a:spAutoFit/>
          </a:bodyPr>
          <a:lstStyle/>
          <a:p>
            <a:r>
              <a:rPr lang="da-DK" sz="2800" b="1" dirty="0">
                <a:latin typeface="Open Sans" panose="020B0606030504020204" pitchFamily="34" charset="0"/>
                <a:ea typeface="Open Sans" panose="020B0606030504020204" pitchFamily="34" charset="0"/>
                <a:cs typeface="Open Sans" panose="020B0606030504020204" pitchFamily="34" charset="0"/>
              </a:rPr>
              <a:t>Projekt med 3500 armaturer</a:t>
            </a:r>
          </a:p>
          <a:p>
            <a:endParaRPr lang="da-DK" sz="2400" dirty="0">
              <a:latin typeface="Open Sans" panose="020B0606030504020204" pitchFamily="34" charset="0"/>
              <a:ea typeface="Open Sans" panose="020B0606030504020204" pitchFamily="34" charset="0"/>
              <a:cs typeface="Open Sans" panose="020B0606030504020204" pitchFamily="34" charset="0"/>
            </a:endParaRPr>
          </a:p>
          <a:p>
            <a:r>
              <a:rPr lang="da-DK" sz="2400" dirty="0">
                <a:latin typeface="Open Sans" panose="020B0606030504020204" pitchFamily="34" charset="0"/>
                <a:ea typeface="Open Sans" panose="020B0606030504020204" pitchFamily="34" charset="0"/>
                <a:cs typeface="Open Sans" panose="020B0606030504020204" pitchFamily="34" charset="0"/>
              </a:rPr>
              <a:t>Total mængde stål = 12,3 tons</a:t>
            </a:r>
          </a:p>
          <a:p>
            <a:r>
              <a:rPr lang="da-DK" sz="2400" dirty="0">
                <a:latin typeface="Open Sans" panose="020B0606030504020204" pitchFamily="34" charset="0"/>
                <a:ea typeface="Open Sans" panose="020B0606030504020204" pitchFamily="34" charset="0"/>
                <a:cs typeface="Open Sans" panose="020B0606030504020204" pitchFamily="34" charset="0"/>
              </a:rPr>
              <a:t>Total CO2 (kg) = 38.500</a:t>
            </a:r>
          </a:p>
          <a:p>
            <a:r>
              <a:rPr lang="da-DK" sz="2400" dirty="0">
                <a:latin typeface="Open Sans" panose="020B0606030504020204" pitchFamily="34" charset="0"/>
                <a:ea typeface="Open Sans" panose="020B0606030504020204" pitchFamily="34" charset="0"/>
                <a:cs typeface="Open Sans" panose="020B0606030504020204" pitchFamily="34" charset="0"/>
              </a:rPr>
              <a:t>Total vandforbrug (l) = </a:t>
            </a:r>
            <a:r>
              <a:rPr lang="da-DK"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4.093.093</a:t>
            </a:r>
            <a:r>
              <a:rPr lang="da-DK" sz="2400" dirty="0">
                <a:latin typeface="Open Sans" panose="020B0606030504020204" pitchFamily="34" charset="0"/>
                <a:ea typeface="Open Sans" panose="020B0606030504020204" pitchFamily="34" charset="0"/>
                <a:cs typeface="Open Sans" panose="020B0606030504020204" pitchFamily="34" charset="0"/>
              </a:rPr>
              <a:t> </a:t>
            </a:r>
          </a:p>
          <a:p>
            <a:r>
              <a:rPr lang="da-DK" sz="32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049151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93DD3-105A-4086-BC25-7C11CC8B474B}"/>
              </a:ext>
            </a:extLst>
          </p:cNvPr>
          <p:cNvSpPr>
            <a:spLocks noGrp="1"/>
          </p:cNvSpPr>
          <p:nvPr>
            <p:ph type="title"/>
          </p:nvPr>
        </p:nvSpPr>
        <p:spPr>
          <a:xfrm>
            <a:off x="317634" y="164637"/>
            <a:ext cx="9330761" cy="1248139"/>
          </a:xfrm>
        </p:spPr>
        <p:txBody>
          <a:bodyPr>
            <a:noAutofit/>
          </a:bodyPr>
          <a:lstStyle/>
          <a:p>
            <a:r>
              <a:rPr lang="da-DK" sz="2800" dirty="0"/>
              <a:t>Udvinding og produktion af metal er en af de mest forurenende brancher i verden</a:t>
            </a:r>
          </a:p>
        </p:txBody>
      </p:sp>
      <p:sp>
        <p:nvSpPr>
          <p:cNvPr id="4" name="Tekstfelt 3">
            <a:extLst>
              <a:ext uri="{FF2B5EF4-FFF2-40B4-BE49-F238E27FC236}">
                <a16:creationId xmlns:a16="http://schemas.microsoft.com/office/drawing/2014/main" id="{893D56FD-5F41-44CD-B596-B50CBB3856EF}"/>
              </a:ext>
            </a:extLst>
          </p:cNvPr>
          <p:cNvSpPr txBox="1"/>
          <p:nvPr/>
        </p:nvSpPr>
        <p:spPr>
          <a:xfrm>
            <a:off x="6718947" y="2116690"/>
            <a:ext cx="5293381" cy="3354765"/>
          </a:xfrm>
          <a:prstGeom prst="rect">
            <a:avLst/>
          </a:prstGeom>
          <a:noFill/>
        </p:spPr>
        <p:txBody>
          <a:bodyPr wrap="square" rtlCol="0">
            <a:spAutoFit/>
          </a:bodyPr>
          <a:lstStyle/>
          <a:p>
            <a:pPr lvl="2" indent="-457200" defTabSz="1219170">
              <a:spcBef>
                <a:spcPct val="20000"/>
              </a:spcBef>
              <a:buFont typeface="Arial" pitchFamily="34" charset="0"/>
              <a:buChar char="•"/>
            </a:pPr>
            <a:r>
              <a:rPr lang="en-US" sz="2000" dirty="0" err="1">
                <a:solidFill>
                  <a:srgbClr val="105485"/>
                </a:solidFill>
                <a:latin typeface="Open Sans" panose="020B0606030504020204" pitchFamily="34" charset="0"/>
                <a:ea typeface="Calibri" panose="020F0502020204030204" pitchFamily="34" charset="0"/>
              </a:rPr>
              <a:t>Udledning</a:t>
            </a:r>
            <a:r>
              <a:rPr lang="en-US" sz="2000" dirty="0">
                <a:solidFill>
                  <a:srgbClr val="105485"/>
                </a:solidFill>
                <a:latin typeface="Open Sans" panose="020B0606030504020204" pitchFamily="34" charset="0"/>
                <a:ea typeface="Calibri" panose="020F0502020204030204" pitchFamily="34" charset="0"/>
              </a:rPr>
              <a:t> </a:t>
            </a:r>
            <a:r>
              <a:rPr lang="en-US" sz="2000" dirty="0" err="1">
                <a:solidFill>
                  <a:srgbClr val="105485"/>
                </a:solidFill>
                <a:latin typeface="Open Sans" panose="020B0606030504020204" pitchFamily="34" charset="0"/>
                <a:ea typeface="Calibri" panose="020F0502020204030204" pitchFamily="34" charset="0"/>
              </a:rPr>
              <a:t>af</a:t>
            </a:r>
            <a:r>
              <a:rPr lang="en-US" sz="2000" dirty="0">
                <a:solidFill>
                  <a:srgbClr val="105485"/>
                </a:solidFill>
                <a:latin typeface="Open Sans" panose="020B0606030504020204" pitchFamily="34" charset="0"/>
                <a:ea typeface="Calibri" panose="020F0502020204030204" pitchFamily="34" charset="0"/>
              </a:rPr>
              <a:t> </a:t>
            </a:r>
            <a:r>
              <a:rPr lang="en-US" sz="2000" dirty="0" err="1">
                <a:solidFill>
                  <a:srgbClr val="105485"/>
                </a:solidFill>
                <a:latin typeface="Open Sans" panose="020B0606030504020204" pitchFamily="34" charset="0"/>
                <a:ea typeface="Calibri" panose="020F0502020204030204" pitchFamily="34" charset="0"/>
              </a:rPr>
              <a:t>partikler</a:t>
            </a:r>
            <a:r>
              <a:rPr lang="en-US" sz="2000" dirty="0">
                <a:solidFill>
                  <a:srgbClr val="105485"/>
                </a:solidFill>
                <a:latin typeface="Open Sans" panose="020B0606030504020204" pitchFamily="34" charset="0"/>
                <a:ea typeface="Calibri" panose="020F0502020204030204" pitchFamily="34" charset="0"/>
              </a:rPr>
              <a:t> og </a:t>
            </a:r>
            <a:r>
              <a:rPr lang="en-US" sz="2000" dirty="0" err="1">
                <a:solidFill>
                  <a:srgbClr val="105485"/>
                </a:solidFill>
                <a:latin typeface="Open Sans" panose="020B0606030504020204" pitchFamily="34" charset="0"/>
                <a:ea typeface="Calibri" panose="020F0502020204030204" pitchFamily="34" charset="0"/>
              </a:rPr>
              <a:t>forurening</a:t>
            </a:r>
            <a:r>
              <a:rPr lang="en-US" sz="2000" dirty="0">
                <a:solidFill>
                  <a:srgbClr val="105485"/>
                </a:solidFill>
                <a:latin typeface="Open Sans" panose="020B0606030504020204" pitchFamily="34" charset="0"/>
                <a:ea typeface="Calibri" panose="020F0502020204030204" pitchFamily="34" charset="0"/>
              </a:rPr>
              <a:t> </a:t>
            </a:r>
            <a:r>
              <a:rPr lang="en-US" sz="2000" dirty="0" err="1">
                <a:solidFill>
                  <a:srgbClr val="105485"/>
                </a:solidFill>
                <a:latin typeface="Open Sans" panose="020B0606030504020204" pitchFamily="34" charset="0"/>
                <a:ea typeface="Calibri" panose="020F0502020204030204" pitchFamily="34" charset="0"/>
              </a:rPr>
              <a:t>i</a:t>
            </a:r>
            <a:r>
              <a:rPr lang="en-US" sz="2000" dirty="0">
                <a:solidFill>
                  <a:srgbClr val="105485"/>
                </a:solidFill>
                <a:latin typeface="Open Sans" panose="020B0606030504020204" pitchFamily="34" charset="0"/>
                <a:ea typeface="Calibri" panose="020F0502020204030204" pitchFamily="34" charset="0"/>
              </a:rPr>
              <a:t> </a:t>
            </a:r>
            <a:r>
              <a:rPr lang="en-US" sz="2000" dirty="0" err="1">
                <a:solidFill>
                  <a:srgbClr val="105485"/>
                </a:solidFill>
                <a:latin typeface="Open Sans" panose="020B0606030504020204" pitchFamily="34" charset="0"/>
                <a:ea typeface="Calibri" panose="020F0502020204030204" pitchFamily="34" charset="0"/>
              </a:rPr>
              <a:t>både</a:t>
            </a:r>
            <a:r>
              <a:rPr lang="en-US" sz="2000" dirty="0">
                <a:solidFill>
                  <a:srgbClr val="105485"/>
                </a:solidFill>
                <a:latin typeface="Open Sans" panose="020B0606030504020204" pitchFamily="34" charset="0"/>
                <a:ea typeface="Calibri" panose="020F0502020204030204" pitchFamily="34" charset="0"/>
              </a:rPr>
              <a:t> </a:t>
            </a:r>
            <a:r>
              <a:rPr lang="en-US" sz="2000" dirty="0" err="1">
                <a:solidFill>
                  <a:srgbClr val="105485"/>
                </a:solidFill>
                <a:latin typeface="Open Sans" panose="020B0606030504020204" pitchFamily="34" charset="0"/>
                <a:ea typeface="Calibri" panose="020F0502020204030204" pitchFamily="34" charset="0"/>
              </a:rPr>
              <a:t>luft</a:t>
            </a:r>
            <a:r>
              <a:rPr lang="en-US" sz="2000" dirty="0">
                <a:solidFill>
                  <a:srgbClr val="105485"/>
                </a:solidFill>
                <a:latin typeface="Open Sans" panose="020B0606030504020204" pitchFamily="34" charset="0"/>
                <a:ea typeface="Calibri" panose="020F0502020204030204" pitchFamily="34" charset="0"/>
              </a:rPr>
              <a:t> </a:t>
            </a:r>
            <a:r>
              <a:rPr lang="en-US" sz="2000" dirty="0" err="1">
                <a:solidFill>
                  <a:srgbClr val="105485"/>
                </a:solidFill>
                <a:latin typeface="Open Sans" panose="020B0606030504020204" pitchFamily="34" charset="0"/>
                <a:ea typeface="Calibri" panose="020F0502020204030204" pitchFamily="34" charset="0"/>
              </a:rPr>
              <a:t>og</a:t>
            </a:r>
            <a:r>
              <a:rPr lang="en-US" sz="2000" dirty="0">
                <a:solidFill>
                  <a:srgbClr val="105485"/>
                </a:solidFill>
                <a:latin typeface="Open Sans" panose="020B0606030504020204" pitchFamily="34" charset="0"/>
                <a:ea typeface="Calibri" panose="020F0502020204030204" pitchFamily="34" charset="0"/>
              </a:rPr>
              <a:t> </a:t>
            </a:r>
            <a:r>
              <a:rPr lang="en-US" sz="2000" dirty="0" err="1">
                <a:solidFill>
                  <a:srgbClr val="105485"/>
                </a:solidFill>
                <a:latin typeface="Open Sans" panose="020B0606030504020204" pitchFamily="34" charset="0"/>
                <a:ea typeface="Calibri" panose="020F0502020204030204" pitchFamily="34" charset="0"/>
              </a:rPr>
              <a:t>vand</a:t>
            </a:r>
            <a:r>
              <a:rPr lang="en-US" sz="2000" dirty="0">
                <a:solidFill>
                  <a:srgbClr val="105485"/>
                </a:solidFill>
                <a:latin typeface="Open Sans" panose="020B0606030504020204" pitchFamily="34" charset="0"/>
                <a:ea typeface="Calibri" panose="020F0502020204030204" pitchFamily="34" charset="0"/>
              </a:rPr>
              <a:t>, </a:t>
            </a:r>
            <a:r>
              <a:rPr lang="en-US" sz="2000" dirty="0" err="1">
                <a:solidFill>
                  <a:srgbClr val="105485"/>
                </a:solidFill>
                <a:latin typeface="Open Sans" panose="020B0606030504020204" pitchFamily="34" charset="0"/>
                <a:ea typeface="Calibri" panose="020F0502020204030204" pitchFamily="34" charset="0"/>
              </a:rPr>
              <a:t>samt</a:t>
            </a:r>
            <a:r>
              <a:rPr lang="en-US" sz="2000" dirty="0">
                <a:solidFill>
                  <a:srgbClr val="105485"/>
                </a:solidFill>
                <a:latin typeface="Open Sans" panose="020B0606030504020204" pitchFamily="34" charset="0"/>
                <a:ea typeface="Calibri" panose="020F0502020204030204" pitchFamily="34" charset="0"/>
              </a:rPr>
              <a:t> </a:t>
            </a:r>
            <a:r>
              <a:rPr lang="en-US" sz="2000" dirty="0" err="1">
                <a:solidFill>
                  <a:srgbClr val="105485"/>
                </a:solidFill>
                <a:latin typeface="Open Sans" panose="020B0606030504020204" pitchFamily="34" charset="0"/>
                <a:ea typeface="Calibri" panose="020F0502020204030204" pitchFamily="34" charset="0"/>
              </a:rPr>
              <a:t>giftige</a:t>
            </a:r>
            <a:r>
              <a:rPr lang="en-US" sz="2000" dirty="0">
                <a:solidFill>
                  <a:srgbClr val="105485"/>
                </a:solidFill>
                <a:latin typeface="Open Sans" panose="020B0606030504020204" pitchFamily="34" charset="0"/>
                <a:ea typeface="Calibri" panose="020F0502020204030204" pitchFamily="34" charset="0"/>
              </a:rPr>
              <a:t> bi-</a:t>
            </a:r>
            <a:r>
              <a:rPr lang="en-US" sz="2000" dirty="0" err="1">
                <a:solidFill>
                  <a:srgbClr val="105485"/>
                </a:solidFill>
                <a:latin typeface="Open Sans" panose="020B0606030504020204" pitchFamily="34" charset="0"/>
                <a:ea typeface="Calibri" panose="020F0502020204030204" pitchFamily="34" charset="0"/>
              </a:rPr>
              <a:t>produkter</a:t>
            </a:r>
            <a:r>
              <a:rPr lang="en-US" sz="2000" dirty="0">
                <a:solidFill>
                  <a:srgbClr val="105485"/>
                </a:solidFill>
                <a:latin typeface="Open Sans" panose="020B0606030504020204" pitchFamily="34" charset="0"/>
                <a:ea typeface="Calibri" panose="020F0502020204030204" pitchFamily="34" charset="0"/>
              </a:rPr>
              <a:t>.</a:t>
            </a:r>
          </a:p>
          <a:p>
            <a:pPr lvl="2" indent="-457200" defTabSz="1219170">
              <a:spcBef>
                <a:spcPct val="20000"/>
              </a:spcBef>
              <a:buFont typeface="Arial" pitchFamily="34" charset="0"/>
              <a:buChar char="•"/>
            </a:pPr>
            <a:endParaRPr lang="en-US" sz="2000" dirty="0">
              <a:solidFill>
                <a:srgbClr val="105485"/>
              </a:solidFill>
              <a:latin typeface="Open Sans" panose="020B0606030504020204" pitchFamily="34" charset="0"/>
              <a:ea typeface="Calibri" panose="020F0502020204030204" pitchFamily="34" charset="0"/>
            </a:endParaRPr>
          </a:p>
          <a:p>
            <a:pPr lvl="2" indent="-457200" defTabSz="1219170">
              <a:spcBef>
                <a:spcPct val="20000"/>
              </a:spcBef>
              <a:buFont typeface="Arial" pitchFamily="34" charset="0"/>
              <a:buChar char="•"/>
            </a:pPr>
            <a:r>
              <a:rPr lang="en-US" sz="2000" dirty="0">
                <a:solidFill>
                  <a:srgbClr val="105485"/>
                </a:solidFill>
                <a:latin typeface="Open Sans" panose="020B0606030504020204" pitchFamily="34" charset="0"/>
                <a:ea typeface="Calibri" panose="020F0502020204030204" pitchFamily="34" charset="0"/>
              </a:rPr>
              <a:t>Eksempel </a:t>
            </a:r>
            <a:r>
              <a:rPr lang="en-US" sz="2000" dirty="0" err="1">
                <a:solidFill>
                  <a:srgbClr val="105485"/>
                </a:solidFill>
                <a:latin typeface="Open Sans" panose="020B0606030504020204" pitchFamily="34" charset="0"/>
                <a:ea typeface="Calibri" panose="020F0502020204030204" pitchFamily="34" charset="0"/>
              </a:rPr>
              <a:t>på</a:t>
            </a:r>
            <a:r>
              <a:rPr lang="en-US" sz="2000" dirty="0">
                <a:solidFill>
                  <a:srgbClr val="105485"/>
                </a:solidFill>
                <a:latin typeface="Open Sans" panose="020B0606030504020204" pitchFamily="34" charset="0"/>
                <a:ea typeface="Calibri" panose="020F0502020204030204" pitchFamily="34" charset="0"/>
              </a:rPr>
              <a:t> </a:t>
            </a:r>
            <a:r>
              <a:rPr lang="en-US" sz="2000" dirty="0" err="1">
                <a:solidFill>
                  <a:srgbClr val="105485"/>
                </a:solidFill>
                <a:latin typeface="Open Sans" panose="020B0606030504020204" pitchFamily="34" charset="0"/>
                <a:ea typeface="Calibri" panose="020F0502020204030204" pitchFamily="34" charset="0"/>
              </a:rPr>
              <a:t>partikler</a:t>
            </a:r>
            <a:r>
              <a:rPr lang="en-US" sz="2000" dirty="0">
                <a:solidFill>
                  <a:srgbClr val="105485"/>
                </a:solidFill>
                <a:latin typeface="Open Sans" panose="020B0606030504020204" pitchFamily="34" charset="0"/>
                <a:ea typeface="Calibri" panose="020F0502020204030204" pitchFamily="34" charset="0"/>
              </a:rPr>
              <a:t> og </a:t>
            </a:r>
            <a:r>
              <a:rPr lang="en-US" sz="2000" dirty="0" err="1">
                <a:solidFill>
                  <a:srgbClr val="105485"/>
                </a:solidFill>
                <a:latin typeface="Open Sans" panose="020B0606030504020204" pitchFamily="34" charset="0"/>
                <a:ea typeface="Calibri" panose="020F0502020204030204" pitchFamily="34" charset="0"/>
              </a:rPr>
              <a:t>kemikalier</a:t>
            </a:r>
            <a:r>
              <a:rPr lang="en-US" sz="2000" dirty="0">
                <a:solidFill>
                  <a:srgbClr val="105485"/>
                </a:solidFill>
                <a:latin typeface="Open Sans" panose="020B0606030504020204" pitchFamily="34" charset="0"/>
                <a:ea typeface="Calibri" panose="020F0502020204030204" pitchFamily="34" charset="0"/>
              </a:rPr>
              <a:t>: </a:t>
            </a:r>
          </a:p>
          <a:p>
            <a:pPr lvl="3" indent="-457200" defTabSz="1219170">
              <a:spcBef>
                <a:spcPct val="20000"/>
              </a:spcBef>
              <a:buFont typeface="Arial" pitchFamily="34" charset="0"/>
              <a:buChar char="•"/>
            </a:pPr>
            <a:r>
              <a:rPr lang="en-US" sz="2000" dirty="0">
                <a:solidFill>
                  <a:srgbClr val="105485"/>
                </a:solidFill>
                <a:latin typeface="Open Sans" panose="020B0606030504020204" pitchFamily="34" charset="0"/>
                <a:ea typeface="Calibri" panose="020F0502020204030204" pitchFamily="34" charset="0"/>
              </a:rPr>
              <a:t>Oxid </a:t>
            </a:r>
            <a:r>
              <a:rPr lang="en-US" sz="2000" dirty="0" err="1">
                <a:solidFill>
                  <a:srgbClr val="105485"/>
                </a:solidFill>
                <a:latin typeface="Open Sans" panose="020B0606030504020204" pitchFamily="34" charset="0"/>
                <a:ea typeface="Calibri" panose="020F0502020204030204" pitchFamily="34" charset="0"/>
              </a:rPr>
              <a:t>partikler</a:t>
            </a:r>
            <a:r>
              <a:rPr lang="en-US" sz="2000" dirty="0">
                <a:solidFill>
                  <a:srgbClr val="105485"/>
                </a:solidFill>
                <a:latin typeface="Open Sans" panose="020B0606030504020204" pitchFamily="34" charset="0"/>
                <a:ea typeface="Calibri" panose="020F0502020204030204" pitchFamily="34" charset="0"/>
              </a:rPr>
              <a:t>, </a:t>
            </a:r>
            <a:r>
              <a:rPr lang="en-US" sz="2000" dirty="0" err="1">
                <a:solidFill>
                  <a:srgbClr val="105485"/>
                </a:solidFill>
                <a:latin typeface="Open Sans" panose="020B0606030504020204" pitchFamily="34" charset="0"/>
                <a:ea typeface="Calibri" panose="020F0502020204030204" pitchFamily="34" charset="0"/>
              </a:rPr>
              <a:t>bly</a:t>
            </a:r>
            <a:r>
              <a:rPr lang="en-US" sz="2000" dirty="0">
                <a:solidFill>
                  <a:srgbClr val="105485"/>
                </a:solidFill>
                <a:latin typeface="Open Sans" panose="020B0606030504020204" pitchFamily="34" charset="0"/>
                <a:ea typeface="Calibri" panose="020F0502020204030204" pitchFamily="34" charset="0"/>
              </a:rPr>
              <a:t>, </a:t>
            </a:r>
            <a:r>
              <a:rPr lang="en-US" sz="2000" dirty="0" err="1">
                <a:solidFill>
                  <a:srgbClr val="105485"/>
                </a:solidFill>
                <a:latin typeface="Open Sans" panose="020B0606030504020204" pitchFamily="34" charset="0"/>
                <a:ea typeface="Calibri" panose="020F0502020204030204" pitchFamily="34" charset="0"/>
              </a:rPr>
              <a:t>chrom</a:t>
            </a:r>
            <a:r>
              <a:rPr lang="en-US" sz="2000" dirty="0">
                <a:solidFill>
                  <a:srgbClr val="105485"/>
                </a:solidFill>
                <a:latin typeface="Open Sans" panose="020B0606030504020204" pitchFamily="34" charset="0"/>
                <a:ea typeface="Calibri" panose="020F0502020204030204" pitchFamily="34" charset="0"/>
              </a:rPr>
              <a:t>, arsenic, </a:t>
            </a:r>
            <a:r>
              <a:rPr lang="en-US" sz="2000" dirty="0" err="1">
                <a:solidFill>
                  <a:srgbClr val="105485"/>
                </a:solidFill>
                <a:latin typeface="Open Sans" panose="020B0606030504020204" pitchFamily="34" charset="0"/>
                <a:ea typeface="Calibri" panose="020F0502020204030204" pitchFamily="34" charset="0"/>
              </a:rPr>
              <a:t>polycycliske</a:t>
            </a:r>
            <a:r>
              <a:rPr lang="en-US" sz="2000" dirty="0">
                <a:solidFill>
                  <a:srgbClr val="105485"/>
                </a:solidFill>
                <a:latin typeface="Open Sans" panose="020B0606030504020204" pitchFamily="34" charset="0"/>
                <a:ea typeface="Calibri" panose="020F0502020204030204" pitchFamily="34" charset="0"/>
              </a:rPr>
              <a:t> </a:t>
            </a:r>
            <a:r>
              <a:rPr lang="en-US" sz="2000" dirty="0" err="1">
                <a:solidFill>
                  <a:srgbClr val="105485"/>
                </a:solidFill>
                <a:latin typeface="Open Sans" panose="020B0606030504020204" pitchFamily="34" charset="0"/>
                <a:ea typeface="Calibri" panose="020F0502020204030204" pitchFamily="34" charset="0"/>
              </a:rPr>
              <a:t>hydrokulstoffer</a:t>
            </a:r>
            <a:r>
              <a:rPr lang="en-US" sz="2000" dirty="0">
                <a:solidFill>
                  <a:srgbClr val="105485"/>
                </a:solidFill>
                <a:latin typeface="Open Sans" panose="020B0606030504020204" pitchFamily="34" charset="0"/>
                <a:ea typeface="Calibri" panose="020F0502020204030204" pitchFamily="34" charset="0"/>
              </a:rPr>
              <a:t>, nitrogen </a:t>
            </a:r>
            <a:r>
              <a:rPr lang="en-US" sz="2000" dirty="0" err="1">
                <a:solidFill>
                  <a:srgbClr val="105485"/>
                </a:solidFill>
                <a:latin typeface="Open Sans" panose="020B0606030504020204" pitchFamily="34" charset="0"/>
                <a:ea typeface="Calibri" panose="020F0502020204030204" pitchFamily="34" charset="0"/>
              </a:rPr>
              <a:t>oxid</a:t>
            </a:r>
            <a:r>
              <a:rPr lang="en-US" sz="2000" dirty="0">
                <a:solidFill>
                  <a:srgbClr val="105485"/>
                </a:solidFill>
                <a:latin typeface="Open Sans" panose="020B0606030504020204" pitchFamily="34" charset="0"/>
                <a:ea typeface="Calibri" panose="020F0502020204030204" pitchFamily="34" charset="0"/>
              </a:rPr>
              <a:t> og </a:t>
            </a:r>
            <a:r>
              <a:rPr lang="en-US" sz="2000" dirty="0" err="1">
                <a:solidFill>
                  <a:srgbClr val="105485"/>
                </a:solidFill>
                <a:latin typeface="Open Sans" panose="020B0606030504020204" pitchFamily="34" charset="0"/>
                <a:ea typeface="Calibri" panose="020F0502020204030204" pitchFamily="34" charset="0"/>
              </a:rPr>
              <a:t>sulphur</a:t>
            </a:r>
            <a:r>
              <a:rPr lang="en-US" sz="2000" dirty="0">
                <a:solidFill>
                  <a:srgbClr val="105485"/>
                </a:solidFill>
                <a:latin typeface="Open Sans" panose="020B0606030504020204" pitchFamily="34" charset="0"/>
                <a:ea typeface="Calibri" panose="020F0502020204030204" pitchFamily="34" charset="0"/>
              </a:rPr>
              <a:t> </a:t>
            </a:r>
            <a:r>
              <a:rPr lang="en-US" sz="2000" dirty="0" err="1">
                <a:solidFill>
                  <a:srgbClr val="105485"/>
                </a:solidFill>
                <a:latin typeface="Open Sans" panose="020B0606030504020204" pitchFamily="34" charset="0"/>
                <a:ea typeface="Calibri" panose="020F0502020204030204" pitchFamily="34" charset="0"/>
              </a:rPr>
              <a:t>dioxid</a:t>
            </a:r>
            <a:r>
              <a:rPr lang="en-US" sz="2000" dirty="0">
                <a:solidFill>
                  <a:srgbClr val="105485"/>
                </a:solidFill>
                <a:latin typeface="Open Sans" panose="020B0606030504020204" pitchFamily="34" charset="0"/>
                <a:ea typeface="Calibri" panose="020F0502020204030204" pitchFamily="34" charset="0"/>
              </a:rPr>
              <a:t>.</a:t>
            </a:r>
            <a:endParaRPr lang="da-DK" sz="2000" dirty="0">
              <a:solidFill>
                <a:srgbClr val="10548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Steel scrap – America Steel Trade">
            <a:extLst>
              <a:ext uri="{FF2B5EF4-FFF2-40B4-BE49-F238E27FC236}">
                <a16:creationId xmlns:a16="http://schemas.microsoft.com/office/drawing/2014/main" id="{8DC26B3D-DFAC-4C4A-9ADD-F841F16BEE3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1412776"/>
            <a:ext cx="6718947" cy="5280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261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dsholder til indhold 6"/>
          <p:cNvGraphicFramePr>
            <a:graphicFrameLocks noGrp="1"/>
          </p:cNvGraphicFramePr>
          <p:nvPr>
            <p:ph idx="1"/>
            <p:extLst>
              <p:ext uri="{D42A27DB-BD31-4B8C-83A1-F6EECF244321}">
                <p14:modId xmlns:p14="http://schemas.microsoft.com/office/powerpoint/2010/main" val="3800955163"/>
              </p:ext>
            </p:extLst>
          </p:nvPr>
        </p:nvGraphicFramePr>
        <p:xfrm>
          <a:off x="623392" y="2344784"/>
          <a:ext cx="10972800" cy="2579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6082177"/>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D09131A-7B41-4353-8BF5-5D6ED788DEC7}"/>
              </a:ext>
            </a:extLst>
          </p:cNvPr>
          <p:cNvSpPr txBox="1"/>
          <p:nvPr/>
        </p:nvSpPr>
        <p:spPr>
          <a:xfrm>
            <a:off x="2624890" y="2644170"/>
            <a:ext cx="7204910" cy="1569660"/>
          </a:xfrm>
          <a:prstGeom prst="rect">
            <a:avLst/>
          </a:prstGeom>
          <a:noFill/>
        </p:spPr>
        <p:txBody>
          <a:bodyPr wrap="square">
            <a:spAutoFit/>
          </a:bodyPr>
          <a:lstStyle/>
          <a:p>
            <a:r>
              <a:rPr lang="da-DK" sz="3200" dirty="0">
                <a:latin typeface="Open Sans" panose="020B0606030504020204" pitchFamily="34" charset="0"/>
                <a:ea typeface="Open Sans" panose="020B0606030504020204" pitchFamily="34" charset="0"/>
                <a:cs typeface="Open Sans" panose="020B0606030504020204" pitchFamily="34" charset="0"/>
              </a:rPr>
              <a:t>Hvordan udvikler og implementerer man en ny og skalerbar forretningsmodel på et år?</a:t>
            </a:r>
          </a:p>
        </p:txBody>
      </p:sp>
    </p:spTree>
    <p:extLst>
      <p:ext uri="{BB962C8B-B14F-4D97-AF65-F5344CB8AC3E}">
        <p14:creationId xmlns:p14="http://schemas.microsoft.com/office/powerpoint/2010/main" val="2433804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305552-665A-46FD-8910-F4A1859E4BE5}"/>
              </a:ext>
            </a:extLst>
          </p:cNvPr>
          <p:cNvSpPr>
            <a:spLocks noGrp="1"/>
          </p:cNvSpPr>
          <p:nvPr>
            <p:ph type="title"/>
          </p:nvPr>
        </p:nvSpPr>
        <p:spPr/>
        <p:txBody>
          <a:bodyPr/>
          <a:lstStyle/>
          <a:p>
            <a:r>
              <a:rPr lang="da-DK" dirty="0"/>
              <a:t>Det har været et hårdt og intenst år</a:t>
            </a:r>
          </a:p>
        </p:txBody>
      </p:sp>
      <p:graphicFrame>
        <p:nvGraphicFramePr>
          <p:cNvPr id="4" name="Diagram 3">
            <a:extLst>
              <a:ext uri="{FF2B5EF4-FFF2-40B4-BE49-F238E27FC236}">
                <a16:creationId xmlns:a16="http://schemas.microsoft.com/office/drawing/2014/main" id="{B6C52A3E-5691-4652-9352-C575FA43EFCE}"/>
              </a:ext>
            </a:extLst>
          </p:cNvPr>
          <p:cNvGraphicFramePr/>
          <p:nvPr>
            <p:extLst>
              <p:ext uri="{D42A27DB-BD31-4B8C-83A1-F6EECF244321}">
                <p14:modId xmlns:p14="http://schemas.microsoft.com/office/powerpoint/2010/main" val="3099190380"/>
              </p:ext>
            </p:extLst>
          </p:nvPr>
        </p:nvGraphicFramePr>
        <p:xfrm>
          <a:off x="481263" y="719666"/>
          <a:ext cx="11333747" cy="5753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1992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96BEBB-3FFC-4EEC-B452-F1D3EFC47AD5}"/>
              </a:ext>
            </a:extLst>
          </p:cNvPr>
          <p:cNvSpPr>
            <a:spLocks noGrp="1"/>
          </p:cNvSpPr>
          <p:nvPr>
            <p:ph type="title"/>
          </p:nvPr>
        </p:nvSpPr>
        <p:spPr/>
        <p:txBody>
          <a:bodyPr>
            <a:normAutofit fontScale="90000"/>
          </a:bodyPr>
          <a:lstStyle/>
          <a:p>
            <a:r>
              <a:rPr lang="da-DK" dirty="0"/>
              <a:t>Hvordan får man et indblik i hvad der smides ud uden at lave dyre og langvarige screeninger? </a:t>
            </a:r>
          </a:p>
        </p:txBody>
      </p:sp>
      <p:pic>
        <p:nvPicPr>
          <p:cNvPr id="5" name="Billede 4">
            <a:extLst>
              <a:ext uri="{FF2B5EF4-FFF2-40B4-BE49-F238E27FC236}">
                <a16:creationId xmlns:a16="http://schemas.microsoft.com/office/drawing/2014/main" id="{C59D2D73-A418-4C1C-A7CF-BC848479CBC7}"/>
              </a:ext>
            </a:extLst>
          </p:cNvPr>
          <p:cNvPicPr>
            <a:picLocks noChangeAspect="1"/>
          </p:cNvPicPr>
          <p:nvPr/>
        </p:nvPicPr>
        <p:blipFill>
          <a:blip r:embed="rId3"/>
          <a:stretch>
            <a:fillRect/>
          </a:stretch>
        </p:blipFill>
        <p:spPr>
          <a:xfrm>
            <a:off x="3859134" y="1582790"/>
            <a:ext cx="4139121" cy="5010515"/>
          </a:xfrm>
          <a:prstGeom prst="rect">
            <a:avLst/>
          </a:prstGeom>
        </p:spPr>
      </p:pic>
      <p:graphicFrame>
        <p:nvGraphicFramePr>
          <p:cNvPr id="12" name="Diagram 11">
            <a:extLst>
              <a:ext uri="{FF2B5EF4-FFF2-40B4-BE49-F238E27FC236}">
                <a16:creationId xmlns:a16="http://schemas.microsoft.com/office/drawing/2014/main" id="{45064802-F2FA-4382-91F6-52DCB95C5321}"/>
              </a:ext>
            </a:extLst>
          </p:cNvPr>
          <p:cNvGraphicFramePr/>
          <p:nvPr>
            <p:extLst>
              <p:ext uri="{D42A27DB-BD31-4B8C-83A1-F6EECF244321}">
                <p14:modId xmlns:p14="http://schemas.microsoft.com/office/powerpoint/2010/main" val="1980252154"/>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33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77B4DB-7DA0-4E28-A1FF-50826DED3EFF}"/>
              </a:ext>
            </a:extLst>
          </p:cNvPr>
          <p:cNvSpPr>
            <a:spLocks noGrp="1"/>
          </p:cNvSpPr>
          <p:nvPr>
            <p:ph type="title"/>
          </p:nvPr>
        </p:nvSpPr>
        <p:spPr>
          <a:xfrm>
            <a:off x="60960" y="164637"/>
            <a:ext cx="9648395" cy="1248139"/>
          </a:xfrm>
        </p:spPr>
        <p:txBody>
          <a:bodyPr>
            <a:normAutofit fontScale="90000"/>
          </a:bodyPr>
          <a:lstStyle/>
          <a:p>
            <a:r>
              <a:rPr lang="da-DK" dirty="0"/>
              <a:t>Det er muligt at reducere materialeforbruget OG spare på energien, uden at det går ud over kvalitet og pris</a:t>
            </a:r>
          </a:p>
        </p:txBody>
      </p:sp>
      <p:sp>
        <p:nvSpPr>
          <p:cNvPr id="3" name="Tekstfelt 2">
            <a:extLst>
              <a:ext uri="{FF2B5EF4-FFF2-40B4-BE49-F238E27FC236}">
                <a16:creationId xmlns:a16="http://schemas.microsoft.com/office/drawing/2014/main" id="{099B7933-6352-4BE5-B163-0FB3745C8781}"/>
              </a:ext>
            </a:extLst>
          </p:cNvPr>
          <p:cNvSpPr txBox="1"/>
          <p:nvPr/>
        </p:nvSpPr>
        <p:spPr>
          <a:xfrm>
            <a:off x="5634401" y="3411773"/>
            <a:ext cx="1284280" cy="369332"/>
          </a:xfrm>
          <a:prstGeom prst="rect">
            <a:avLst/>
          </a:prstGeom>
          <a:noFill/>
        </p:spPr>
        <p:txBody>
          <a:bodyPr wrap="square">
            <a:spAutoFit/>
          </a:bodyPr>
          <a:lstStyle/>
          <a:p>
            <a:r>
              <a:rPr lang="da-DK" dirty="0">
                <a:latin typeface="Open Sans" panose="020B0606030504020204" pitchFamily="34" charset="0"/>
                <a:ea typeface="Open Sans" panose="020B0606030504020204" pitchFamily="34" charset="0"/>
                <a:cs typeface="Open Sans" panose="020B0606030504020204" pitchFamily="34" charset="0"/>
              </a:rPr>
              <a:t>GAIA</a:t>
            </a:r>
            <a:r>
              <a:rPr lang="da-DK" sz="1050" dirty="0">
                <a:latin typeface="Open Sans" panose="020B0606030504020204" pitchFamily="34" charset="0"/>
                <a:ea typeface="Open Sans" panose="020B0606030504020204" pitchFamily="34" charset="0"/>
                <a:cs typeface="Open Sans" panose="020B0606030504020204" pitchFamily="34" charset="0"/>
              </a:rPr>
              <a:t>® </a:t>
            </a:r>
            <a:endParaRPr lang="da-DK"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Billede 5" descr="Et billede, der indeholder indendørs, mand, sten, værelse&#10;&#10;Automatisk genereret beskrivelse">
            <a:extLst>
              <a:ext uri="{FF2B5EF4-FFF2-40B4-BE49-F238E27FC236}">
                <a16:creationId xmlns:a16="http://schemas.microsoft.com/office/drawing/2014/main" id="{863F65AB-1A4D-4F3B-B968-991A891B98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73824" y="3430469"/>
            <a:ext cx="2183230" cy="3271289"/>
          </a:xfrm>
          <a:prstGeom prst="rect">
            <a:avLst/>
          </a:prstGeom>
        </p:spPr>
      </p:pic>
      <p:pic>
        <p:nvPicPr>
          <p:cNvPr id="11" name="Billede 10" descr="Et billede, der indeholder indendørs, loft, bygning, bord&#10;&#10;Automatisk genereret beskrivelse">
            <a:extLst>
              <a:ext uri="{FF2B5EF4-FFF2-40B4-BE49-F238E27FC236}">
                <a16:creationId xmlns:a16="http://schemas.microsoft.com/office/drawing/2014/main" id="{2D170FFC-E9DA-4652-8D37-A22B760FDC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395983"/>
            <a:ext cx="3009418" cy="3190053"/>
          </a:xfrm>
          <a:prstGeom prst="rect">
            <a:avLst/>
          </a:prstGeom>
        </p:spPr>
      </p:pic>
      <p:pic>
        <p:nvPicPr>
          <p:cNvPr id="15" name="Billede 14" descr="Et billede, der indeholder indendørs, objekt, sidder, lys&#10;&#10;Automatisk genereret beskrivelse">
            <a:extLst>
              <a:ext uri="{FF2B5EF4-FFF2-40B4-BE49-F238E27FC236}">
                <a16:creationId xmlns:a16="http://schemas.microsoft.com/office/drawing/2014/main" id="{2BF3C604-6982-40F7-B151-FE96312D7B8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75482" y="1395983"/>
            <a:ext cx="2127327" cy="3189396"/>
          </a:xfrm>
          <a:prstGeom prst="rect">
            <a:avLst/>
          </a:prstGeom>
        </p:spPr>
      </p:pic>
      <p:pic>
        <p:nvPicPr>
          <p:cNvPr id="17" name="Billede 16" descr="Et billede, der indeholder objekt, indendørs, lys, sidder&#10;&#10;Automatisk genereret beskrivelse">
            <a:extLst>
              <a:ext uri="{FF2B5EF4-FFF2-40B4-BE49-F238E27FC236}">
                <a16:creationId xmlns:a16="http://schemas.microsoft.com/office/drawing/2014/main" id="{EA451931-23E9-4CE8-BE28-B3A6C594C44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654" y="4585379"/>
            <a:ext cx="3160394" cy="2107983"/>
          </a:xfrm>
          <a:prstGeom prst="rect">
            <a:avLst/>
          </a:prstGeom>
        </p:spPr>
      </p:pic>
      <p:pic>
        <p:nvPicPr>
          <p:cNvPr id="13" name="Billede 12" descr="Et billede, der indeholder vindue, indendørs, skærm, bygning&#10;&#10;Automatisk genereret beskrivelse">
            <a:extLst>
              <a:ext uri="{FF2B5EF4-FFF2-40B4-BE49-F238E27FC236}">
                <a16:creationId xmlns:a16="http://schemas.microsoft.com/office/drawing/2014/main" id="{95530BE4-0DA9-45AA-BA09-7793A16FEF3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971568" y="3876037"/>
            <a:ext cx="4223876" cy="2817326"/>
          </a:xfrm>
          <a:prstGeom prst="rect">
            <a:avLst/>
          </a:prstGeom>
        </p:spPr>
      </p:pic>
      <p:pic>
        <p:nvPicPr>
          <p:cNvPr id="21" name="Billede 20" descr="Et billede, der indeholder indendørs, objekt, lille, sidder&#10;&#10;Automatisk genereret beskrivelse">
            <a:extLst>
              <a:ext uri="{FF2B5EF4-FFF2-40B4-BE49-F238E27FC236}">
                <a16:creationId xmlns:a16="http://schemas.microsoft.com/office/drawing/2014/main" id="{2C4050A6-9257-4D5C-9F14-1BDA177528D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004563" y="3781105"/>
            <a:ext cx="2770282" cy="2912257"/>
          </a:xfrm>
          <a:prstGeom prst="rect">
            <a:avLst/>
          </a:prstGeom>
        </p:spPr>
      </p:pic>
      <p:pic>
        <p:nvPicPr>
          <p:cNvPr id="23" name="Billede 22" descr="Et billede, der indeholder skærm, indendørs, vindue, bygning&#10;&#10;Automatisk genereret beskrivelse">
            <a:extLst>
              <a:ext uri="{FF2B5EF4-FFF2-40B4-BE49-F238E27FC236}">
                <a16:creationId xmlns:a16="http://schemas.microsoft.com/office/drawing/2014/main" id="{A0E3F100-C18F-49DF-8B8C-410BF84CBB9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538072" y="1386937"/>
            <a:ext cx="3733715" cy="2491890"/>
          </a:xfrm>
          <a:prstGeom prst="rect">
            <a:avLst/>
          </a:prstGeom>
        </p:spPr>
      </p:pic>
      <p:pic>
        <p:nvPicPr>
          <p:cNvPr id="7" name="Billede 6" descr="Et billede, der indeholder indendørs, vindue, køkken, bygning&#10;&#10;Automatisk genereret beskrivelse">
            <a:extLst>
              <a:ext uri="{FF2B5EF4-FFF2-40B4-BE49-F238E27FC236}">
                <a16:creationId xmlns:a16="http://schemas.microsoft.com/office/drawing/2014/main" id="{8E406E7D-D9CF-4DF4-99D8-660D2C30E79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96687" y="1412776"/>
            <a:ext cx="3733715" cy="2490388"/>
          </a:xfrm>
          <a:prstGeom prst="rect">
            <a:avLst/>
          </a:prstGeom>
        </p:spPr>
      </p:pic>
    </p:spTree>
    <p:extLst>
      <p:ext uri="{BB962C8B-B14F-4D97-AF65-F5344CB8AC3E}">
        <p14:creationId xmlns:p14="http://schemas.microsoft.com/office/powerpoint/2010/main" val="1332198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88209-6855-433E-95B7-4DF2C866DCC6}"/>
              </a:ext>
            </a:extLst>
          </p:cNvPr>
          <p:cNvSpPr>
            <a:spLocks noGrp="1"/>
          </p:cNvSpPr>
          <p:nvPr>
            <p:ph type="title"/>
          </p:nvPr>
        </p:nvSpPr>
        <p:spPr/>
        <p:txBody>
          <a:bodyPr/>
          <a:lstStyle/>
          <a:p>
            <a:r>
              <a:rPr lang="da-DK" dirty="0"/>
              <a:t>Vi fik tilbudt flere tusinde gamle lysarmaturer</a:t>
            </a:r>
          </a:p>
        </p:txBody>
      </p:sp>
      <p:pic>
        <p:nvPicPr>
          <p:cNvPr id="8" name="id-75C969F8-17D2-486E-9486-D18F46DF790F" descr="Image.jpeg">
            <a:extLst>
              <a:ext uri="{FF2B5EF4-FFF2-40B4-BE49-F238E27FC236}">
                <a16:creationId xmlns:a16="http://schemas.microsoft.com/office/drawing/2014/main" id="{E2EFDF39-9157-4553-88CD-3BECA66CD53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9656356" y="1396700"/>
            <a:ext cx="2535644" cy="238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9">
            <a:extLst>
              <a:ext uri="{FF2B5EF4-FFF2-40B4-BE49-F238E27FC236}">
                <a16:creationId xmlns:a16="http://schemas.microsoft.com/office/drawing/2014/main" id="{B35C2A17-7993-4C24-9C10-E6312DA8E7B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414402"/>
            <a:ext cx="2194157" cy="233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FC787A88-374D-4A7C-B229-48E66CA85C4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1432" y="1412775"/>
            <a:ext cx="4712384" cy="234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0c6dd963-5d4f-409e-a56b-b4ef98d75164" descr="Image">
            <a:extLst>
              <a:ext uri="{FF2B5EF4-FFF2-40B4-BE49-F238E27FC236}">
                <a16:creationId xmlns:a16="http://schemas.microsoft.com/office/drawing/2014/main" id="{964A85FC-60AC-4F3F-9EF2-EB8A76B2B46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29" y="3757251"/>
            <a:ext cx="5185081" cy="293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lede 13" descr="PHILIPS Lysarmatur 3 x 14W">
            <a:extLst>
              <a:ext uri="{FF2B5EF4-FFF2-40B4-BE49-F238E27FC236}">
                <a16:creationId xmlns:a16="http://schemas.microsoft.com/office/drawing/2014/main" id="{804A6B37-54B7-4658-BDBE-E37D3385BEF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92883" y="1423836"/>
            <a:ext cx="1912602" cy="1131486"/>
          </a:xfrm>
          <a:prstGeom prst="rect">
            <a:avLst/>
          </a:prstGeom>
          <a:noFill/>
          <a:extLst>
            <a:ext uri="{909E8E84-426E-40DD-AFC4-6F175D3DCCD1}">
              <a14:hiddenFill xmlns:a14="http://schemas.microsoft.com/office/drawing/2010/main">
                <a:solidFill>
                  <a:srgbClr val="FFFFFF"/>
                </a:solidFill>
              </a14:hiddenFill>
            </a:ext>
          </a:extLst>
        </p:spPr>
      </p:pic>
      <p:pic>
        <p:nvPicPr>
          <p:cNvPr id="15" name="Billede 14" descr="Focus pendel - Ø 37 cm">
            <a:extLst>
              <a:ext uri="{FF2B5EF4-FFF2-40B4-BE49-F238E27FC236}">
                <a16:creationId xmlns:a16="http://schemas.microsoft.com/office/drawing/2014/main" id="{FE785CB0-E394-4EB5-B62C-2B5D396A436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099118" y="2519708"/>
            <a:ext cx="1831591" cy="1237543"/>
          </a:xfrm>
          <a:prstGeom prst="rect">
            <a:avLst/>
          </a:prstGeom>
          <a:noFill/>
          <a:extLst>
            <a:ext uri="{909E8E84-426E-40DD-AFC4-6F175D3DCCD1}">
              <a14:hiddenFill xmlns:a14="http://schemas.microsoft.com/office/drawing/2010/main">
                <a:solidFill>
                  <a:srgbClr val="FFFFFF"/>
                </a:solidFill>
              </a14:hiddenFill>
            </a:ext>
          </a:extLst>
        </p:spPr>
      </p:pic>
      <p:pic>
        <p:nvPicPr>
          <p:cNvPr id="18" name="Billede 17">
            <a:extLst>
              <a:ext uri="{FF2B5EF4-FFF2-40B4-BE49-F238E27FC236}">
                <a16:creationId xmlns:a16="http://schemas.microsoft.com/office/drawing/2014/main" id="{CB9D1ABD-ACC2-462D-917C-478F86BF4BE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7575546" y="1786962"/>
            <a:ext cx="2958195" cy="2231946"/>
          </a:xfrm>
          <a:prstGeom prst="rect">
            <a:avLst/>
          </a:prstGeom>
        </p:spPr>
      </p:pic>
      <p:pic>
        <p:nvPicPr>
          <p:cNvPr id="19" name="Picture 3">
            <a:extLst>
              <a:ext uri="{FF2B5EF4-FFF2-40B4-BE49-F238E27FC236}">
                <a16:creationId xmlns:a16="http://schemas.microsoft.com/office/drawing/2014/main" id="{9578245F-32F7-424A-A517-9188EBC1E040}"/>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8491909" y="3735168"/>
            <a:ext cx="3693843" cy="295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Et billede, der indeholder loft, indendørs, gulv, bygning&#10;&#10;Automatisk genereret beskrivelse">
            <a:extLst>
              <a:ext uri="{FF2B5EF4-FFF2-40B4-BE49-F238E27FC236}">
                <a16:creationId xmlns:a16="http://schemas.microsoft.com/office/drawing/2014/main" id="{1FF8391B-9454-4826-996E-B8EC1F971A67}"/>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4119786" y="3757252"/>
            <a:ext cx="4372123" cy="294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 name="Diagram 22">
            <a:extLst>
              <a:ext uri="{FF2B5EF4-FFF2-40B4-BE49-F238E27FC236}">
                <a16:creationId xmlns:a16="http://schemas.microsoft.com/office/drawing/2014/main" id="{EAB3C264-E5A3-4083-94A7-516E826D5D7C}"/>
              </a:ext>
            </a:extLst>
          </p:cNvPr>
          <p:cNvGraphicFramePr/>
          <p:nvPr>
            <p:extLst>
              <p:ext uri="{D42A27DB-BD31-4B8C-83A1-F6EECF244321}">
                <p14:modId xmlns:p14="http://schemas.microsoft.com/office/powerpoint/2010/main" val="2772392472"/>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058769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78854-8F4E-4CE1-AA0D-F1877A69BCB0}"/>
              </a:ext>
            </a:extLst>
          </p:cNvPr>
          <p:cNvSpPr>
            <a:spLocks noGrp="1"/>
          </p:cNvSpPr>
          <p:nvPr>
            <p:ph type="title"/>
          </p:nvPr>
        </p:nvSpPr>
        <p:spPr/>
        <p:txBody>
          <a:bodyPr/>
          <a:lstStyle/>
          <a:p>
            <a:r>
              <a:rPr lang="da-DK" dirty="0"/>
              <a:t>Kataloget er udviklet i samarbejde med SHL, som har vurderet de æstetiske kvaliteter</a:t>
            </a:r>
          </a:p>
        </p:txBody>
      </p:sp>
      <p:pic>
        <p:nvPicPr>
          <p:cNvPr id="1026" name="Picture 2" descr="SHL">
            <a:extLst>
              <a:ext uri="{FF2B5EF4-FFF2-40B4-BE49-F238E27FC236}">
                <a16:creationId xmlns:a16="http://schemas.microsoft.com/office/drawing/2014/main" id="{5695760D-F005-47E0-AC02-D5E6661338E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3866" y="3108903"/>
            <a:ext cx="3515750" cy="12481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5B5419B5-3CCC-4247-98F3-810B40C1ECC7}"/>
              </a:ext>
            </a:extLst>
          </p:cNvPr>
          <p:cNvGraphicFramePr/>
          <p:nvPr>
            <p:extLst>
              <p:ext uri="{D42A27DB-BD31-4B8C-83A1-F6EECF244321}">
                <p14:modId xmlns:p14="http://schemas.microsoft.com/office/powerpoint/2010/main" val="196109316"/>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30018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B8D88A-128F-4A16-A621-2745F93E8BE8}"/>
              </a:ext>
            </a:extLst>
          </p:cNvPr>
          <p:cNvSpPr>
            <a:spLocks noGrp="1"/>
          </p:cNvSpPr>
          <p:nvPr>
            <p:ph type="title"/>
          </p:nvPr>
        </p:nvSpPr>
        <p:spPr/>
        <p:txBody>
          <a:bodyPr/>
          <a:lstStyle/>
          <a:p>
            <a:r>
              <a:rPr lang="da-DK" dirty="0"/>
              <a:t>Der har været fokus på at finde skalerbare materialer af god kvalitet</a:t>
            </a:r>
          </a:p>
        </p:txBody>
      </p:sp>
      <p:graphicFrame>
        <p:nvGraphicFramePr>
          <p:cNvPr id="4" name="Pladsholder til indhold 3">
            <a:extLst>
              <a:ext uri="{FF2B5EF4-FFF2-40B4-BE49-F238E27FC236}">
                <a16:creationId xmlns:a16="http://schemas.microsoft.com/office/drawing/2014/main" id="{ADB2C657-12DA-4297-9434-DC9ABEFC8859}"/>
              </a:ext>
            </a:extLst>
          </p:cNvPr>
          <p:cNvGraphicFramePr>
            <a:graphicFrameLocks noGrp="1"/>
          </p:cNvGraphicFramePr>
          <p:nvPr>
            <p:ph idx="1"/>
            <p:extLst>
              <p:ext uri="{D42A27DB-BD31-4B8C-83A1-F6EECF244321}">
                <p14:modId xmlns:p14="http://schemas.microsoft.com/office/powerpoint/2010/main" val="3283045318"/>
              </p:ext>
            </p:extLst>
          </p:nvPr>
        </p:nvGraphicFramePr>
        <p:xfrm>
          <a:off x="741948" y="2654168"/>
          <a:ext cx="10192351" cy="2283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C718CA87-F19E-463D-9648-A6DAC6966E89}"/>
              </a:ext>
            </a:extLst>
          </p:cNvPr>
          <p:cNvGraphicFramePr/>
          <p:nvPr>
            <p:extLst>
              <p:ext uri="{D42A27DB-BD31-4B8C-83A1-F6EECF244321}">
                <p14:modId xmlns:p14="http://schemas.microsoft.com/office/powerpoint/2010/main" val="196109316"/>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77426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E55EDC-745F-4791-9CF4-FD4FE19FB609}"/>
              </a:ext>
            </a:extLst>
          </p:cNvPr>
          <p:cNvSpPr>
            <a:spLocks noGrp="1"/>
          </p:cNvSpPr>
          <p:nvPr>
            <p:ph type="title"/>
          </p:nvPr>
        </p:nvSpPr>
        <p:spPr/>
        <p:txBody>
          <a:bodyPr/>
          <a:lstStyle/>
          <a:p>
            <a:r>
              <a:rPr lang="da-DK" dirty="0"/>
              <a:t>Hvad kan vi gøre for at skabe et attraktivt armatur ud af gamle Netto kasser?</a:t>
            </a:r>
          </a:p>
        </p:txBody>
      </p:sp>
      <p:pic>
        <p:nvPicPr>
          <p:cNvPr id="1026" name="id-75C969F8-17D2-486E-9486-D18F46DF790F" descr="Image.jpeg">
            <a:extLst>
              <a:ext uri="{FF2B5EF4-FFF2-40B4-BE49-F238E27FC236}">
                <a16:creationId xmlns:a16="http://schemas.microsoft.com/office/drawing/2014/main" id="{00540E99-FBBA-4E87-94A0-4EADE6A7196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410184"/>
            <a:ext cx="5623188" cy="528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Netto butikker | SG Armaturen">
            <a:extLst>
              <a:ext uri="{FF2B5EF4-FFF2-40B4-BE49-F238E27FC236}">
                <a16:creationId xmlns:a16="http://schemas.microsoft.com/office/drawing/2014/main" id="{DD981B5F-3B2B-4327-A996-0A2FDCF1584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600757" y="1410183"/>
            <a:ext cx="6591243" cy="52805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476EA32D-BF55-43E0-B375-79D23D59618B}"/>
              </a:ext>
            </a:extLst>
          </p:cNvPr>
          <p:cNvGraphicFramePr/>
          <p:nvPr>
            <p:extLst>
              <p:ext uri="{D42A27DB-BD31-4B8C-83A1-F6EECF244321}">
                <p14:modId xmlns:p14="http://schemas.microsoft.com/office/powerpoint/2010/main" val="196109316"/>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72021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B1999C-B285-4A65-A8A6-00EA41288F57}"/>
              </a:ext>
            </a:extLst>
          </p:cNvPr>
          <p:cNvSpPr>
            <a:spLocks noGrp="1"/>
          </p:cNvSpPr>
          <p:nvPr>
            <p:ph type="title"/>
          </p:nvPr>
        </p:nvSpPr>
        <p:spPr/>
        <p:txBody>
          <a:bodyPr/>
          <a:lstStyle/>
          <a:p>
            <a:r>
              <a:rPr lang="da-DK" dirty="0"/>
              <a:t>Et helt nyt udtryk og design med den nyeste LED teknologi</a:t>
            </a:r>
          </a:p>
        </p:txBody>
      </p:sp>
      <p:pic>
        <p:nvPicPr>
          <p:cNvPr id="4" name="Pladsholder til indhold 4" descr="Et billede, der indeholder indendørs, bygning, bord, sidder&#10;&#10;Automatisk genereret beskrivelse">
            <a:extLst>
              <a:ext uri="{FF2B5EF4-FFF2-40B4-BE49-F238E27FC236}">
                <a16:creationId xmlns:a16="http://schemas.microsoft.com/office/drawing/2014/main" id="{308F6CD3-2BAB-4FB1-9E76-AEAA571D260A}"/>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4668499" y="1410185"/>
            <a:ext cx="7523501" cy="5280587"/>
          </a:xfrm>
        </p:spPr>
      </p:pic>
      <p:pic>
        <p:nvPicPr>
          <p:cNvPr id="6" name="Billede 5" descr="Et billede, der indeholder indendørs, køkken, bygning, sidder&#10;&#10;Automatisk genereret beskrivelse">
            <a:extLst>
              <a:ext uri="{FF2B5EF4-FFF2-40B4-BE49-F238E27FC236}">
                <a16:creationId xmlns:a16="http://schemas.microsoft.com/office/drawing/2014/main" id="{C1FBCCE8-C75B-4ABF-A2EC-2D9F9ED360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410185"/>
            <a:ext cx="6326155" cy="5280588"/>
          </a:xfrm>
          <a:prstGeom prst="rect">
            <a:avLst/>
          </a:prstGeom>
        </p:spPr>
      </p:pic>
      <p:graphicFrame>
        <p:nvGraphicFramePr>
          <p:cNvPr id="5" name="Diagram 4">
            <a:extLst>
              <a:ext uri="{FF2B5EF4-FFF2-40B4-BE49-F238E27FC236}">
                <a16:creationId xmlns:a16="http://schemas.microsoft.com/office/drawing/2014/main" id="{5D21C0A4-B0E5-4E8B-9B6E-70D4ED2E92FF}"/>
              </a:ext>
            </a:extLst>
          </p:cNvPr>
          <p:cNvGraphicFramePr/>
          <p:nvPr>
            <p:extLst>
              <p:ext uri="{D42A27DB-BD31-4B8C-83A1-F6EECF244321}">
                <p14:modId xmlns:p14="http://schemas.microsoft.com/office/powerpoint/2010/main" val="2550918493"/>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03174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3A6B24-988D-4B1C-9E03-87636AFBA6B8}"/>
              </a:ext>
            </a:extLst>
          </p:cNvPr>
          <p:cNvSpPr>
            <a:spLocks noGrp="1"/>
          </p:cNvSpPr>
          <p:nvPr>
            <p:ph type="title"/>
          </p:nvPr>
        </p:nvSpPr>
        <p:spPr/>
        <p:txBody>
          <a:bodyPr>
            <a:normAutofit/>
          </a:bodyPr>
          <a:lstStyle/>
          <a:p>
            <a:r>
              <a:rPr lang="da-DK" dirty="0"/>
              <a:t>Hvordan kan vi skabe et nyt attraktivt produkt ud af disse gamle lamper?</a:t>
            </a:r>
          </a:p>
        </p:txBody>
      </p:sp>
      <p:pic>
        <p:nvPicPr>
          <p:cNvPr id="4" name="80161B25-A776-4C6B-8EDF-09CB5F59AE26" descr="Image">
            <a:extLst>
              <a:ext uri="{FF2B5EF4-FFF2-40B4-BE49-F238E27FC236}">
                <a16:creationId xmlns:a16="http://schemas.microsoft.com/office/drawing/2014/main" id="{29BAA53A-6266-4395-802C-4EE8E5C85734}"/>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1" y="1412776"/>
            <a:ext cx="5529943" cy="5325701"/>
          </a:xfrm>
          <a:prstGeom prst="rect">
            <a:avLst/>
          </a:prstGeom>
          <a:noFill/>
          <a:ln>
            <a:noFill/>
          </a:ln>
        </p:spPr>
      </p:pic>
      <p:pic>
        <p:nvPicPr>
          <p:cNvPr id="3074" name="Picture 2">
            <a:extLst>
              <a:ext uri="{FF2B5EF4-FFF2-40B4-BE49-F238E27FC236}">
                <a16:creationId xmlns:a16="http://schemas.microsoft.com/office/drawing/2014/main" id="{2DE5A1B9-08C7-4BDA-83D1-1CC7735FEB3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29943" y="1412776"/>
            <a:ext cx="6662057" cy="53257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963B7EC3-A679-451F-9964-A62F396C8D81}"/>
              </a:ext>
            </a:extLst>
          </p:cNvPr>
          <p:cNvGraphicFramePr/>
          <p:nvPr>
            <p:extLst>
              <p:ext uri="{D42A27DB-BD31-4B8C-83A1-F6EECF244321}">
                <p14:modId xmlns:p14="http://schemas.microsoft.com/office/powerpoint/2010/main" val="2550918493"/>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03631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4C9817-E0EC-43DB-9B05-0959BA0D0ED2}"/>
              </a:ext>
            </a:extLst>
          </p:cNvPr>
          <p:cNvSpPr>
            <a:spLocks noGrp="1"/>
          </p:cNvSpPr>
          <p:nvPr>
            <p:ph type="title"/>
          </p:nvPr>
        </p:nvSpPr>
        <p:spPr/>
        <p:txBody>
          <a:bodyPr/>
          <a:lstStyle/>
          <a:p>
            <a:r>
              <a:rPr lang="da-DK" dirty="0"/>
              <a:t>Ny funktion i form af spot/pendel </a:t>
            </a:r>
          </a:p>
        </p:txBody>
      </p:sp>
      <p:pic>
        <p:nvPicPr>
          <p:cNvPr id="5" name="Billede 4" descr="Et billede, der indeholder bygning, sidder, metal, hænger&#10;&#10;Automatisk genereret beskrivelse">
            <a:extLst>
              <a:ext uri="{FF2B5EF4-FFF2-40B4-BE49-F238E27FC236}">
                <a16:creationId xmlns:a16="http://schemas.microsoft.com/office/drawing/2014/main" id="{F1F92687-3B64-4A93-8063-2C04A13D7B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423662"/>
            <a:ext cx="7876271" cy="5256000"/>
          </a:xfrm>
          <a:prstGeom prst="rect">
            <a:avLst/>
          </a:prstGeom>
        </p:spPr>
      </p:pic>
      <p:pic>
        <p:nvPicPr>
          <p:cNvPr id="7" name="Billede 6" descr="Et billede, der indeholder indendørs, sidder, køkken, side om side&#10;&#10;Automatisk genereret beskrivelse">
            <a:extLst>
              <a:ext uri="{FF2B5EF4-FFF2-40B4-BE49-F238E27FC236}">
                <a16:creationId xmlns:a16="http://schemas.microsoft.com/office/drawing/2014/main" id="{070EE495-42DD-4F66-A438-34247CE28F5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77743" y="1423662"/>
            <a:ext cx="5214257" cy="5235198"/>
          </a:xfrm>
          <a:prstGeom prst="rect">
            <a:avLst/>
          </a:prstGeom>
        </p:spPr>
      </p:pic>
      <p:graphicFrame>
        <p:nvGraphicFramePr>
          <p:cNvPr id="6" name="Diagram 5">
            <a:extLst>
              <a:ext uri="{FF2B5EF4-FFF2-40B4-BE49-F238E27FC236}">
                <a16:creationId xmlns:a16="http://schemas.microsoft.com/office/drawing/2014/main" id="{01953542-D706-4D55-9331-65489BB38199}"/>
              </a:ext>
            </a:extLst>
          </p:cNvPr>
          <p:cNvGraphicFramePr/>
          <p:nvPr>
            <p:extLst>
              <p:ext uri="{D42A27DB-BD31-4B8C-83A1-F6EECF244321}">
                <p14:modId xmlns:p14="http://schemas.microsoft.com/office/powerpoint/2010/main" val="2550918493"/>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92070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4826" y="164637"/>
            <a:ext cx="9246045" cy="1248139"/>
          </a:xfrm>
        </p:spPr>
        <p:txBody>
          <a:bodyPr>
            <a:noAutofit/>
          </a:bodyPr>
          <a:lstStyle/>
          <a:p>
            <a:r>
              <a:rPr lang="da-DK" sz="2800" dirty="0"/>
              <a:t>Der er indsat ny LED teknologi af højeste kvalitet, med udskiftelige komponenter og min. 5 års garanti </a:t>
            </a:r>
          </a:p>
        </p:txBody>
      </p:sp>
      <p:pic>
        <p:nvPicPr>
          <p:cNvPr id="12" name="Picture 3" descr="image001">
            <a:extLst>
              <a:ext uri="{FF2B5EF4-FFF2-40B4-BE49-F238E27FC236}">
                <a16:creationId xmlns:a16="http://schemas.microsoft.com/office/drawing/2014/main" id="{F0B10561-6231-4F76-8F07-8E480FE8C3F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212980"/>
            <a:ext cx="12191999" cy="564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a16="http://schemas.microsoft.com/office/drawing/2014/main" id="{390BEEAE-C07E-4F91-B5C6-1C8F7D96B9B7}"/>
              </a:ext>
            </a:extLst>
          </p:cNvPr>
          <p:cNvGraphicFramePr/>
          <p:nvPr>
            <p:extLst>
              <p:ext uri="{D42A27DB-BD31-4B8C-83A1-F6EECF244321}">
                <p14:modId xmlns:p14="http://schemas.microsoft.com/office/powerpoint/2010/main" val="2550918493"/>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4768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3AFE99-4ECA-44FA-8CA5-06B8FE9A645A}"/>
              </a:ext>
            </a:extLst>
          </p:cNvPr>
          <p:cNvSpPr>
            <a:spLocks noGrp="1"/>
          </p:cNvSpPr>
          <p:nvPr>
            <p:ph type="title"/>
          </p:nvPr>
        </p:nvSpPr>
        <p:spPr/>
        <p:txBody>
          <a:bodyPr/>
          <a:lstStyle/>
          <a:p>
            <a:r>
              <a:rPr lang="da-DK" dirty="0"/>
              <a:t>Det er vigtigt at få det optimale lys ud af armaturerne</a:t>
            </a:r>
          </a:p>
        </p:txBody>
      </p:sp>
      <p:pic>
        <p:nvPicPr>
          <p:cNvPr id="5" name="Billede 4">
            <a:extLst>
              <a:ext uri="{FF2B5EF4-FFF2-40B4-BE49-F238E27FC236}">
                <a16:creationId xmlns:a16="http://schemas.microsoft.com/office/drawing/2014/main" id="{4EF79CF2-6AF2-4222-A30C-710B89359764}"/>
              </a:ext>
            </a:extLst>
          </p:cNvPr>
          <p:cNvPicPr>
            <a:picLocks noChangeAspect="1"/>
          </p:cNvPicPr>
          <p:nvPr/>
        </p:nvPicPr>
        <p:blipFill>
          <a:blip r:embed="rId3"/>
          <a:stretch>
            <a:fillRect/>
          </a:stretch>
        </p:blipFill>
        <p:spPr>
          <a:xfrm>
            <a:off x="623392" y="1694320"/>
            <a:ext cx="5819775" cy="4600575"/>
          </a:xfrm>
          <a:prstGeom prst="rect">
            <a:avLst/>
          </a:prstGeom>
        </p:spPr>
      </p:pic>
      <p:pic>
        <p:nvPicPr>
          <p:cNvPr id="7" name="Billede 6">
            <a:extLst>
              <a:ext uri="{FF2B5EF4-FFF2-40B4-BE49-F238E27FC236}">
                <a16:creationId xmlns:a16="http://schemas.microsoft.com/office/drawing/2014/main" id="{27B49B00-05E6-44B9-9A52-29323EBD594C}"/>
              </a:ext>
            </a:extLst>
          </p:cNvPr>
          <p:cNvPicPr>
            <a:picLocks noChangeAspect="1"/>
          </p:cNvPicPr>
          <p:nvPr/>
        </p:nvPicPr>
        <p:blipFill>
          <a:blip r:embed="rId4"/>
          <a:stretch>
            <a:fillRect/>
          </a:stretch>
        </p:blipFill>
        <p:spPr>
          <a:xfrm>
            <a:off x="7224778" y="2092469"/>
            <a:ext cx="4286250" cy="3994006"/>
          </a:xfrm>
          <a:prstGeom prst="rect">
            <a:avLst/>
          </a:prstGeom>
        </p:spPr>
      </p:pic>
      <p:graphicFrame>
        <p:nvGraphicFramePr>
          <p:cNvPr id="8" name="Diagram 7">
            <a:extLst>
              <a:ext uri="{FF2B5EF4-FFF2-40B4-BE49-F238E27FC236}">
                <a16:creationId xmlns:a16="http://schemas.microsoft.com/office/drawing/2014/main" id="{0C9A2CA1-6371-4ABA-AADE-1E0E4A01CB81}"/>
              </a:ext>
            </a:extLst>
          </p:cNvPr>
          <p:cNvGraphicFramePr/>
          <p:nvPr>
            <p:extLst>
              <p:ext uri="{D42A27DB-BD31-4B8C-83A1-F6EECF244321}">
                <p14:modId xmlns:p14="http://schemas.microsoft.com/office/powerpoint/2010/main" val="2166513277"/>
              </p:ext>
            </p:extLst>
          </p:nvPr>
        </p:nvGraphicFramePr>
        <p:xfrm>
          <a:off x="8459984" y="-99500"/>
          <a:ext cx="3513221" cy="35876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37374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03AEF5-7CB3-40F4-931E-246417AFEC82}"/>
              </a:ext>
            </a:extLst>
          </p:cNvPr>
          <p:cNvSpPr>
            <a:spLocks noGrp="1"/>
          </p:cNvSpPr>
          <p:nvPr>
            <p:ph type="title"/>
          </p:nvPr>
        </p:nvSpPr>
        <p:spPr/>
        <p:txBody>
          <a:bodyPr/>
          <a:lstStyle/>
          <a:p>
            <a:r>
              <a:rPr lang="da-DK" dirty="0"/>
              <a:t>Den største udfordring er, at få fjernet den gamle elektronik og få installeret den nye </a:t>
            </a:r>
          </a:p>
        </p:txBody>
      </p:sp>
      <p:pic>
        <p:nvPicPr>
          <p:cNvPr id="4" name="Billede 3">
            <a:extLst>
              <a:ext uri="{FF2B5EF4-FFF2-40B4-BE49-F238E27FC236}">
                <a16:creationId xmlns:a16="http://schemas.microsoft.com/office/drawing/2014/main" id="{FC7D924D-6AC2-4C45-BFC9-4071A123357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934200" y="1439574"/>
            <a:ext cx="5257800" cy="5257800"/>
          </a:xfrm>
          <a:prstGeom prst="rect">
            <a:avLst/>
          </a:prstGeom>
        </p:spPr>
      </p:pic>
      <p:pic>
        <p:nvPicPr>
          <p:cNvPr id="6" name="Billede 5" descr="Et billede, der indeholder indendørs, person&#10;&#10;Automatisk genereret beskrivelse">
            <a:extLst>
              <a:ext uri="{FF2B5EF4-FFF2-40B4-BE49-F238E27FC236}">
                <a16:creationId xmlns:a16="http://schemas.microsoft.com/office/drawing/2014/main" id="{5BFFB5AC-0A09-49F3-92F2-8AB811498C6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76" r="-13649"/>
          <a:stretch/>
        </p:blipFill>
        <p:spPr>
          <a:xfrm>
            <a:off x="0" y="1439574"/>
            <a:ext cx="7880684" cy="5253789"/>
          </a:xfrm>
          <a:prstGeom prst="rect">
            <a:avLst/>
          </a:prstGeom>
        </p:spPr>
      </p:pic>
      <p:graphicFrame>
        <p:nvGraphicFramePr>
          <p:cNvPr id="5" name="Diagram 4">
            <a:extLst>
              <a:ext uri="{FF2B5EF4-FFF2-40B4-BE49-F238E27FC236}">
                <a16:creationId xmlns:a16="http://schemas.microsoft.com/office/drawing/2014/main" id="{9766FC39-D44C-4F5F-BF0D-30F83C0E03CA}"/>
              </a:ext>
            </a:extLst>
          </p:cNvPr>
          <p:cNvGraphicFramePr/>
          <p:nvPr>
            <p:extLst>
              <p:ext uri="{D42A27DB-BD31-4B8C-83A1-F6EECF244321}">
                <p14:modId xmlns:p14="http://schemas.microsoft.com/office/powerpoint/2010/main" val="2829653051"/>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5846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ED8D0E-627A-4BB2-995D-CE1C8DB3625C}"/>
              </a:ext>
            </a:extLst>
          </p:cNvPr>
          <p:cNvSpPr>
            <a:spLocks noGrp="1"/>
          </p:cNvSpPr>
          <p:nvPr>
            <p:ph type="title"/>
          </p:nvPr>
        </p:nvSpPr>
        <p:spPr/>
        <p:txBody>
          <a:bodyPr/>
          <a:lstStyle/>
          <a:p>
            <a:r>
              <a:rPr lang="da-DK" dirty="0"/>
              <a:t>I Danmark har vi været gode til at nedbringe energiforbruget i bygninger</a:t>
            </a:r>
          </a:p>
        </p:txBody>
      </p:sp>
      <p:grpSp>
        <p:nvGrpSpPr>
          <p:cNvPr id="15" name="Gruppe 14">
            <a:extLst>
              <a:ext uri="{FF2B5EF4-FFF2-40B4-BE49-F238E27FC236}">
                <a16:creationId xmlns:a16="http://schemas.microsoft.com/office/drawing/2014/main" id="{9BA40E1B-4E90-4B5F-94DC-C7A89A0D75C8}"/>
              </a:ext>
            </a:extLst>
          </p:cNvPr>
          <p:cNvGrpSpPr/>
          <p:nvPr/>
        </p:nvGrpSpPr>
        <p:grpSpPr>
          <a:xfrm>
            <a:off x="623392" y="1839074"/>
            <a:ext cx="11306175" cy="4627451"/>
            <a:chOff x="623392" y="1933437"/>
            <a:chExt cx="11306175" cy="2933077"/>
          </a:xfrm>
        </p:grpSpPr>
        <p:pic>
          <p:nvPicPr>
            <p:cNvPr id="4" name="Billede 3">
              <a:extLst>
                <a:ext uri="{FF2B5EF4-FFF2-40B4-BE49-F238E27FC236}">
                  <a16:creationId xmlns:a16="http://schemas.microsoft.com/office/drawing/2014/main" id="{4FDDFA79-9AA1-40C0-8DFD-7B389B0B286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3392" y="1933437"/>
              <a:ext cx="11306175" cy="2779303"/>
            </a:xfrm>
            <a:prstGeom prst="rect">
              <a:avLst/>
            </a:prstGeom>
          </p:spPr>
        </p:pic>
        <p:sp>
          <p:nvSpPr>
            <p:cNvPr id="7" name="Tekstfelt 6">
              <a:extLst>
                <a:ext uri="{FF2B5EF4-FFF2-40B4-BE49-F238E27FC236}">
                  <a16:creationId xmlns:a16="http://schemas.microsoft.com/office/drawing/2014/main" id="{1872002E-8B15-41C0-BD9F-C0288F8EE7BE}"/>
                </a:ext>
              </a:extLst>
            </p:cNvPr>
            <p:cNvSpPr txBox="1"/>
            <p:nvPr/>
          </p:nvSpPr>
          <p:spPr>
            <a:xfrm>
              <a:off x="1935837" y="4558737"/>
              <a:ext cx="1083588" cy="307777"/>
            </a:xfrm>
            <a:prstGeom prst="rect">
              <a:avLst/>
            </a:prstGeom>
            <a:noFill/>
          </p:spPr>
          <p:txBody>
            <a:bodyPr wrap="square" rtlCol="0">
              <a:spAutoFit/>
            </a:bodyPr>
            <a:lstStyle/>
            <a:p>
              <a:pPr algn="ctr"/>
              <a:r>
                <a:rPr lang="da-DK" sz="1400" dirty="0">
                  <a:latin typeface="Open Sans" panose="020B0606030504020204" pitchFamily="34" charset="0"/>
                  <a:ea typeface="Open Sans" panose="020B0606030504020204" pitchFamily="34" charset="0"/>
                  <a:cs typeface="Open Sans" panose="020B0606030504020204" pitchFamily="34" charset="0"/>
                </a:rPr>
                <a:t>1961</a:t>
              </a:r>
            </a:p>
          </p:txBody>
        </p:sp>
        <p:sp>
          <p:nvSpPr>
            <p:cNvPr id="8" name="Tekstfelt 7">
              <a:extLst>
                <a:ext uri="{FF2B5EF4-FFF2-40B4-BE49-F238E27FC236}">
                  <a16:creationId xmlns:a16="http://schemas.microsoft.com/office/drawing/2014/main" id="{E879F9FD-6721-4FC7-9DBE-C69B3D0FFD5E}"/>
                </a:ext>
              </a:extLst>
            </p:cNvPr>
            <p:cNvSpPr txBox="1"/>
            <p:nvPr/>
          </p:nvSpPr>
          <p:spPr>
            <a:xfrm>
              <a:off x="3213417" y="4538926"/>
              <a:ext cx="1083588" cy="307777"/>
            </a:xfrm>
            <a:prstGeom prst="rect">
              <a:avLst/>
            </a:prstGeom>
            <a:noFill/>
          </p:spPr>
          <p:txBody>
            <a:bodyPr wrap="square" rtlCol="0">
              <a:spAutoFit/>
            </a:bodyPr>
            <a:lstStyle/>
            <a:p>
              <a:pPr algn="ctr"/>
              <a:r>
                <a:rPr lang="da-DK" sz="1400" dirty="0">
                  <a:latin typeface="Open Sans" panose="020B0606030504020204" pitchFamily="34" charset="0"/>
                  <a:ea typeface="Open Sans" panose="020B0606030504020204" pitchFamily="34" charset="0"/>
                  <a:cs typeface="Open Sans" panose="020B0606030504020204" pitchFamily="34" charset="0"/>
                </a:rPr>
                <a:t>1979</a:t>
              </a:r>
            </a:p>
          </p:txBody>
        </p:sp>
        <p:sp>
          <p:nvSpPr>
            <p:cNvPr id="9" name="Tekstfelt 8">
              <a:extLst>
                <a:ext uri="{FF2B5EF4-FFF2-40B4-BE49-F238E27FC236}">
                  <a16:creationId xmlns:a16="http://schemas.microsoft.com/office/drawing/2014/main" id="{E302B1AF-1762-4B19-AD2C-BB36E4A25C00}"/>
                </a:ext>
              </a:extLst>
            </p:cNvPr>
            <p:cNvSpPr txBox="1"/>
            <p:nvPr/>
          </p:nvSpPr>
          <p:spPr>
            <a:xfrm>
              <a:off x="4419051" y="4534383"/>
              <a:ext cx="1083588" cy="307777"/>
            </a:xfrm>
            <a:prstGeom prst="rect">
              <a:avLst/>
            </a:prstGeom>
            <a:noFill/>
          </p:spPr>
          <p:txBody>
            <a:bodyPr wrap="square" rtlCol="0">
              <a:spAutoFit/>
            </a:bodyPr>
            <a:lstStyle/>
            <a:p>
              <a:pPr algn="ctr"/>
              <a:r>
                <a:rPr lang="da-DK" sz="1400" dirty="0">
                  <a:latin typeface="Open Sans" panose="020B0606030504020204" pitchFamily="34" charset="0"/>
                  <a:ea typeface="Open Sans" panose="020B0606030504020204" pitchFamily="34" charset="0"/>
                  <a:cs typeface="Open Sans" panose="020B0606030504020204" pitchFamily="34" charset="0"/>
                </a:rPr>
                <a:t>1995</a:t>
              </a:r>
            </a:p>
          </p:txBody>
        </p:sp>
        <p:sp>
          <p:nvSpPr>
            <p:cNvPr id="10" name="Tekstfelt 9">
              <a:extLst>
                <a:ext uri="{FF2B5EF4-FFF2-40B4-BE49-F238E27FC236}">
                  <a16:creationId xmlns:a16="http://schemas.microsoft.com/office/drawing/2014/main" id="{2CB91488-FBB6-473B-B23D-5C5E3199F658}"/>
                </a:ext>
              </a:extLst>
            </p:cNvPr>
            <p:cNvSpPr txBox="1"/>
            <p:nvPr/>
          </p:nvSpPr>
          <p:spPr>
            <a:xfrm>
              <a:off x="5734685" y="4534382"/>
              <a:ext cx="1083588" cy="307777"/>
            </a:xfrm>
            <a:prstGeom prst="rect">
              <a:avLst/>
            </a:prstGeom>
            <a:noFill/>
          </p:spPr>
          <p:txBody>
            <a:bodyPr wrap="square" rtlCol="0">
              <a:spAutoFit/>
            </a:bodyPr>
            <a:lstStyle/>
            <a:p>
              <a:pPr algn="ctr"/>
              <a:r>
                <a:rPr lang="da-DK" sz="1400" dirty="0">
                  <a:latin typeface="Open Sans" panose="020B0606030504020204" pitchFamily="34" charset="0"/>
                  <a:ea typeface="Open Sans" panose="020B0606030504020204" pitchFamily="34" charset="0"/>
                  <a:cs typeface="Open Sans" panose="020B0606030504020204" pitchFamily="34" charset="0"/>
                </a:rPr>
                <a:t>2006</a:t>
              </a:r>
            </a:p>
          </p:txBody>
        </p:sp>
        <p:sp>
          <p:nvSpPr>
            <p:cNvPr id="11" name="Tekstfelt 10">
              <a:extLst>
                <a:ext uri="{FF2B5EF4-FFF2-40B4-BE49-F238E27FC236}">
                  <a16:creationId xmlns:a16="http://schemas.microsoft.com/office/drawing/2014/main" id="{4E4349A6-B989-4F28-97B9-FAB0A2365B9E}"/>
                </a:ext>
              </a:extLst>
            </p:cNvPr>
            <p:cNvSpPr txBox="1"/>
            <p:nvPr/>
          </p:nvSpPr>
          <p:spPr>
            <a:xfrm>
              <a:off x="6940319" y="4534381"/>
              <a:ext cx="1083588" cy="307777"/>
            </a:xfrm>
            <a:prstGeom prst="rect">
              <a:avLst/>
            </a:prstGeom>
            <a:noFill/>
          </p:spPr>
          <p:txBody>
            <a:bodyPr wrap="square" rtlCol="0">
              <a:spAutoFit/>
            </a:bodyPr>
            <a:lstStyle/>
            <a:p>
              <a:pPr algn="ctr"/>
              <a:r>
                <a:rPr lang="da-DK" sz="1400" dirty="0">
                  <a:latin typeface="Open Sans" panose="020B0606030504020204" pitchFamily="34" charset="0"/>
                  <a:ea typeface="Open Sans" panose="020B0606030504020204" pitchFamily="34" charset="0"/>
                  <a:cs typeface="Open Sans" panose="020B0606030504020204" pitchFamily="34" charset="0"/>
                </a:rPr>
                <a:t>2010</a:t>
              </a:r>
            </a:p>
          </p:txBody>
        </p:sp>
        <p:sp>
          <p:nvSpPr>
            <p:cNvPr id="12" name="Tekstfelt 11">
              <a:extLst>
                <a:ext uri="{FF2B5EF4-FFF2-40B4-BE49-F238E27FC236}">
                  <a16:creationId xmlns:a16="http://schemas.microsoft.com/office/drawing/2014/main" id="{BA54FE22-EC0B-456C-BA19-F7926C035A9B}"/>
                </a:ext>
              </a:extLst>
            </p:cNvPr>
            <p:cNvSpPr txBox="1"/>
            <p:nvPr/>
          </p:nvSpPr>
          <p:spPr>
            <a:xfrm>
              <a:off x="8203741" y="4558737"/>
              <a:ext cx="1083588" cy="307777"/>
            </a:xfrm>
            <a:prstGeom prst="rect">
              <a:avLst/>
            </a:prstGeom>
            <a:noFill/>
          </p:spPr>
          <p:txBody>
            <a:bodyPr wrap="square" rtlCol="0">
              <a:spAutoFit/>
            </a:bodyPr>
            <a:lstStyle/>
            <a:p>
              <a:pPr algn="ctr"/>
              <a:r>
                <a:rPr lang="da-DK" sz="1400" dirty="0">
                  <a:latin typeface="Open Sans" panose="020B0606030504020204" pitchFamily="34" charset="0"/>
                  <a:ea typeface="Open Sans" panose="020B0606030504020204" pitchFamily="34" charset="0"/>
                  <a:cs typeface="Open Sans" panose="020B0606030504020204" pitchFamily="34" charset="0"/>
                </a:rPr>
                <a:t>2015</a:t>
              </a:r>
            </a:p>
          </p:txBody>
        </p:sp>
        <p:sp>
          <p:nvSpPr>
            <p:cNvPr id="13" name="Tekstfelt 12">
              <a:extLst>
                <a:ext uri="{FF2B5EF4-FFF2-40B4-BE49-F238E27FC236}">
                  <a16:creationId xmlns:a16="http://schemas.microsoft.com/office/drawing/2014/main" id="{800A6D98-A339-4EC8-B742-848BA6555AD8}"/>
                </a:ext>
              </a:extLst>
            </p:cNvPr>
            <p:cNvSpPr txBox="1"/>
            <p:nvPr/>
          </p:nvSpPr>
          <p:spPr>
            <a:xfrm>
              <a:off x="9519375" y="4534380"/>
              <a:ext cx="1083588" cy="307777"/>
            </a:xfrm>
            <a:prstGeom prst="rect">
              <a:avLst/>
            </a:prstGeom>
            <a:noFill/>
          </p:spPr>
          <p:txBody>
            <a:bodyPr wrap="square" rtlCol="0">
              <a:spAutoFit/>
            </a:bodyPr>
            <a:lstStyle/>
            <a:p>
              <a:pPr algn="ctr"/>
              <a:r>
                <a:rPr lang="da-DK" sz="1400" dirty="0">
                  <a:latin typeface="Open Sans" panose="020B0606030504020204" pitchFamily="34" charset="0"/>
                  <a:ea typeface="Open Sans" panose="020B0606030504020204" pitchFamily="34" charset="0"/>
                  <a:cs typeface="Open Sans" panose="020B0606030504020204" pitchFamily="34" charset="0"/>
                </a:rPr>
                <a:t>2020</a:t>
              </a:r>
            </a:p>
          </p:txBody>
        </p:sp>
      </p:grpSp>
      <p:sp>
        <p:nvSpPr>
          <p:cNvPr id="16" name="Tekstfelt 15">
            <a:extLst>
              <a:ext uri="{FF2B5EF4-FFF2-40B4-BE49-F238E27FC236}">
                <a16:creationId xmlns:a16="http://schemas.microsoft.com/office/drawing/2014/main" id="{591167F0-14D1-4096-9982-0938E26210CF}"/>
              </a:ext>
            </a:extLst>
          </p:cNvPr>
          <p:cNvSpPr txBox="1"/>
          <p:nvPr/>
        </p:nvSpPr>
        <p:spPr>
          <a:xfrm>
            <a:off x="1140431" y="2116476"/>
            <a:ext cx="618607" cy="369332"/>
          </a:xfrm>
          <a:prstGeom prst="rect">
            <a:avLst/>
          </a:prstGeom>
          <a:noFill/>
        </p:spPr>
        <p:txBody>
          <a:bodyPr wrap="square" rtlCol="0">
            <a:spAutoFit/>
          </a:bodyPr>
          <a:lstStyle/>
          <a:p>
            <a:r>
              <a:rPr lang="da-DK" dirty="0"/>
              <a:t>400</a:t>
            </a:r>
          </a:p>
        </p:txBody>
      </p:sp>
      <p:sp>
        <p:nvSpPr>
          <p:cNvPr id="17" name="Tekstfelt 16">
            <a:extLst>
              <a:ext uri="{FF2B5EF4-FFF2-40B4-BE49-F238E27FC236}">
                <a16:creationId xmlns:a16="http://schemas.microsoft.com/office/drawing/2014/main" id="{37BE5C29-D1B0-47F6-ABB1-DB882318379A}"/>
              </a:ext>
            </a:extLst>
          </p:cNvPr>
          <p:cNvSpPr txBox="1"/>
          <p:nvPr/>
        </p:nvSpPr>
        <p:spPr>
          <a:xfrm>
            <a:off x="449337" y="1654408"/>
            <a:ext cx="1309701" cy="369332"/>
          </a:xfrm>
          <a:prstGeom prst="rect">
            <a:avLst/>
          </a:prstGeom>
          <a:noFill/>
        </p:spPr>
        <p:txBody>
          <a:bodyPr wrap="square" rtlCol="0">
            <a:spAutoFit/>
          </a:bodyPr>
          <a:lstStyle/>
          <a:p>
            <a:r>
              <a:rPr lang="da-DK" dirty="0"/>
              <a:t>kWh/m2</a:t>
            </a:r>
          </a:p>
        </p:txBody>
      </p:sp>
      <p:sp>
        <p:nvSpPr>
          <p:cNvPr id="18" name="Tekstfelt 17">
            <a:extLst>
              <a:ext uri="{FF2B5EF4-FFF2-40B4-BE49-F238E27FC236}">
                <a16:creationId xmlns:a16="http://schemas.microsoft.com/office/drawing/2014/main" id="{6A142997-5101-4C62-A5FB-7BA6343929F0}"/>
              </a:ext>
            </a:extLst>
          </p:cNvPr>
          <p:cNvSpPr txBox="1"/>
          <p:nvPr/>
        </p:nvSpPr>
        <p:spPr>
          <a:xfrm>
            <a:off x="1140431" y="5190213"/>
            <a:ext cx="618607" cy="369332"/>
          </a:xfrm>
          <a:prstGeom prst="rect">
            <a:avLst/>
          </a:prstGeom>
          <a:noFill/>
        </p:spPr>
        <p:txBody>
          <a:bodyPr wrap="square" rtlCol="0">
            <a:spAutoFit/>
          </a:bodyPr>
          <a:lstStyle/>
          <a:p>
            <a:r>
              <a:rPr lang="da-DK" dirty="0"/>
              <a:t>100</a:t>
            </a:r>
          </a:p>
        </p:txBody>
      </p:sp>
    </p:spTree>
    <p:extLst>
      <p:ext uri="{BB962C8B-B14F-4D97-AF65-F5344CB8AC3E}">
        <p14:creationId xmlns:p14="http://schemas.microsoft.com/office/powerpoint/2010/main" val="3417355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3E037C-27C9-4F1C-8E78-56ACC8265A64}"/>
              </a:ext>
            </a:extLst>
          </p:cNvPr>
          <p:cNvSpPr>
            <a:spLocks noGrp="1"/>
          </p:cNvSpPr>
          <p:nvPr>
            <p:ph type="title"/>
          </p:nvPr>
        </p:nvSpPr>
        <p:spPr/>
        <p:txBody>
          <a:bodyPr/>
          <a:lstStyle/>
          <a:p>
            <a:r>
              <a:rPr lang="da-DK" dirty="0"/>
              <a:t>Cirkulær økonomi giver mulighed for social bæredygtighed</a:t>
            </a:r>
          </a:p>
        </p:txBody>
      </p:sp>
      <p:pic>
        <p:nvPicPr>
          <p:cNvPr id="4" name="Picture 2" descr="Grøn smiley til Roskilde Arrest">
            <a:extLst>
              <a:ext uri="{FF2B5EF4-FFF2-40B4-BE49-F238E27FC236}">
                <a16:creationId xmlns:a16="http://schemas.microsoft.com/office/drawing/2014/main" id="{D080BED5-B5EA-4D5D-A543-DB8A7B7F381A}"/>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bwMode="auto">
          <a:xfrm>
            <a:off x="-1" y="1412776"/>
            <a:ext cx="4557457" cy="5280317"/>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AE655443-C0A5-47FE-9AA7-31AF7FC8B946}"/>
              </a:ext>
            </a:extLst>
          </p:cNvPr>
          <p:cNvSpPr txBox="1"/>
          <p:nvPr/>
        </p:nvSpPr>
        <p:spPr>
          <a:xfrm>
            <a:off x="7233007" y="3025998"/>
            <a:ext cx="4744931" cy="2585323"/>
          </a:xfrm>
          <a:prstGeom prst="rect">
            <a:avLst/>
          </a:prstGeom>
          <a:noFill/>
        </p:spPr>
        <p:txBody>
          <a:bodyPr wrap="square">
            <a:spAutoFit/>
          </a:bodyPr>
          <a:lstStyle/>
          <a:p>
            <a:pPr marL="285750" indent="-285750" fontAlgn="base">
              <a:buFont typeface="Arial" panose="020B0604020202020204" pitchFamily="34" charset="0"/>
              <a:buChar char="•"/>
            </a:pPr>
            <a:r>
              <a:rPr lang="da-DK" dirty="0">
                <a:latin typeface="Open Sans" panose="020B0606030504020204" pitchFamily="34" charset="0"/>
                <a:ea typeface="Times New Roman" panose="02020603050405020304" pitchFamily="18" charset="0"/>
              </a:rPr>
              <a:t>A</a:t>
            </a:r>
            <a:r>
              <a:rPr lang="da-DK" sz="1800" dirty="0">
                <a:effectLst/>
                <a:latin typeface="Open Sans" panose="020B0606030504020204" pitchFamily="34" charset="0"/>
                <a:ea typeface="Times New Roman" panose="02020603050405020304" pitchFamily="18" charset="0"/>
              </a:rPr>
              <a:t>rbejdsopgaver som ikke kræver særlige kompetencer</a:t>
            </a:r>
          </a:p>
          <a:p>
            <a:pPr marL="285750" indent="-285750" fontAlgn="base">
              <a:buFont typeface="Arial" panose="020B0604020202020204" pitchFamily="34" charset="0"/>
              <a:buChar char="•"/>
            </a:pPr>
            <a:endParaRPr lang="da-DK" dirty="0">
              <a:latin typeface="Open Sans" panose="020B0606030504020204" pitchFamily="34" charset="0"/>
              <a:ea typeface="Times New Roman" panose="02020603050405020304" pitchFamily="18" charset="0"/>
            </a:endParaRPr>
          </a:p>
          <a:p>
            <a:pPr marL="285750" indent="-285750" fontAlgn="base">
              <a:buFont typeface="Arial" panose="020B0604020202020204" pitchFamily="34" charset="0"/>
              <a:buChar char="•"/>
            </a:pPr>
            <a:r>
              <a:rPr lang="da-DK" sz="1800" dirty="0">
                <a:effectLst/>
                <a:latin typeface="Open Sans" panose="020B0606030504020204" pitchFamily="34" charset="0"/>
                <a:ea typeface="Times New Roman" panose="02020603050405020304" pitchFamily="18" charset="0"/>
              </a:rPr>
              <a:t>Vil gøre en social forskel</a:t>
            </a:r>
          </a:p>
          <a:p>
            <a:pPr marL="285750" indent="-285750" fontAlgn="base">
              <a:buFont typeface="Arial" panose="020B0604020202020204" pitchFamily="34" charset="0"/>
              <a:buChar char="•"/>
            </a:pPr>
            <a:endParaRPr lang="da-DK" dirty="0">
              <a:latin typeface="Open Sans" panose="020B0606030504020204" pitchFamily="34" charset="0"/>
              <a:ea typeface="Times New Roman" panose="02020603050405020304" pitchFamily="18" charset="0"/>
            </a:endParaRPr>
          </a:p>
          <a:p>
            <a:pPr marL="285750" indent="-285750" fontAlgn="base">
              <a:buFont typeface="Arial" panose="020B0604020202020204" pitchFamily="34" charset="0"/>
              <a:buChar char="•"/>
            </a:pPr>
            <a:r>
              <a:rPr lang="da-DK" sz="1800" dirty="0">
                <a:effectLst/>
                <a:latin typeface="Open Sans" panose="020B0606030504020204" pitchFamily="34" charset="0"/>
                <a:ea typeface="Times New Roman" panose="02020603050405020304" pitchFamily="18" charset="0"/>
              </a:rPr>
              <a:t>Vi er nomineret til CSR specialprisen 2021.</a:t>
            </a:r>
            <a:endParaRPr lang="da-DK" dirty="0">
              <a:latin typeface="Open Sans" panose="020B0606030504020204" pitchFamily="34" charset="0"/>
              <a:ea typeface="Times New Roman" panose="02020603050405020304" pitchFamily="18" charset="0"/>
            </a:endParaRPr>
          </a:p>
          <a:p>
            <a:pPr marL="285750" indent="-285750" fontAlgn="base">
              <a:buFont typeface="Arial" panose="020B0604020202020204" pitchFamily="34" charset="0"/>
              <a:buChar char="•"/>
            </a:pPr>
            <a:endParaRPr lang="da-DK" sz="1800" dirty="0">
              <a:ea typeface="Times New Roman" panose="02020603050405020304" pitchFamily="18" charset="0"/>
            </a:endParaRPr>
          </a:p>
          <a:p>
            <a:pPr marL="285750" indent="-285750" fontAlgn="base">
              <a:buFont typeface="Arial" panose="020B0604020202020204" pitchFamily="34" charset="0"/>
              <a:buChar char="•"/>
            </a:pPr>
            <a:endParaRPr lang="da-DK" sz="1800" dirty="0">
              <a:ea typeface="Times New Roman" panose="02020603050405020304" pitchFamily="18" charset="0"/>
            </a:endParaRPr>
          </a:p>
        </p:txBody>
      </p:sp>
      <p:graphicFrame>
        <p:nvGraphicFramePr>
          <p:cNvPr id="8" name="Diagram 7">
            <a:extLst>
              <a:ext uri="{FF2B5EF4-FFF2-40B4-BE49-F238E27FC236}">
                <a16:creationId xmlns:a16="http://schemas.microsoft.com/office/drawing/2014/main" id="{34E65E8D-14B3-4702-A582-2B68D96A74A0}"/>
              </a:ext>
            </a:extLst>
          </p:cNvPr>
          <p:cNvGraphicFramePr/>
          <p:nvPr>
            <p:extLst>
              <p:ext uri="{D42A27DB-BD31-4B8C-83A1-F6EECF244321}">
                <p14:modId xmlns:p14="http://schemas.microsoft.com/office/powerpoint/2010/main" val="1492823034"/>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2">
            <a:extLst>
              <a:ext uri="{FF2B5EF4-FFF2-40B4-BE49-F238E27FC236}">
                <a16:creationId xmlns:a16="http://schemas.microsoft.com/office/drawing/2014/main" id="{B13D18C1-30B3-4A6D-BF27-5E93CEF4010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p:blipFill>
        <p:spPr bwMode="auto">
          <a:xfrm>
            <a:off x="3127196" y="1412777"/>
            <a:ext cx="3517277" cy="528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982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F1A49C-5B84-4F4E-9A08-56EEE290D5C0}"/>
              </a:ext>
            </a:extLst>
          </p:cNvPr>
          <p:cNvSpPr>
            <a:spLocks noGrp="1"/>
          </p:cNvSpPr>
          <p:nvPr>
            <p:ph type="title"/>
          </p:nvPr>
        </p:nvSpPr>
        <p:spPr>
          <a:xfrm>
            <a:off x="623392" y="164637"/>
            <a:ext cx="9025003" cy="1248139"/>
          </a:xfrm>
        </p:spPr>
        <p:txBody>
          <a:bodyPr anchor="ctr">
            <a:normAutofit/>
          </a:bodyPr>
          <a:lstStyle/>
          <a:p>
            <a:r>
              <a:rPr lang="da-DK" dirty="0"/>
              <a:t>Vi har indsamlet flere tusinde gamle lysarmaturer</a:t>
            </a:r>
          </a:p>
        </p:txBody>
      </p:sp>
      <p:pic>
        <p:nvPicPr>
          <p:cNvPr id="5" name="Pladsholder til indhold 4" descr="Et billede, der indeholder bygning, sidder, gammel, brun&#10;&#10;Automatisk genereret beskrivelse">
            <a:extLst>
              <a:ext uri="{FF2B5EF4-FFF2-40B4-BE49-F238E27FC236}">
                <a16:creationId xmlns:a16="http://schemas.microsoft.com/office/drawing/2014/main" id="{E6DBAFFF-885B-4F40-8835-96073F3C79CE}"/>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1412775"/>
            <a:ext cx="12802320" cy="5280587"/>
          </a:xfrm>
          <a:noFill/>
        </p:spPr>
      </p:pic>
      <p:graphicFrame>
        <p:nvGraphicFramePr>
          <p:cNvPr id="4" name="Pladsholder til indhold 3">
            <a:extLst>
              <a:ext uri="{FF2B5EF4-FFF2-40B4-BE49-F238E27FC236}">
                <a16:creationId xmlns:a16="http://schemas.microsoft.com/office/drawing/2014/main" id="{E10422CA-56D4-46B1-89D2-8F36A3BC24E8}"/>
              </a:ext>
            </a:extLst>
          </p:cNvPr>
          <p:cNvGraphicFramePr>
            <a:graphicFrameLocks/>
          </p:cNvGraphicFramePr>
          <p:nvPr>
            <p:extLst>
              <p:ext uri="{D42A27DB-BD31-4B8C-83A1-F6EECF244321}">
                <p14:modId xmlns:p14="http://schemas.microsoft.com/office/powerpoint/2010/main" val="1010694971"/>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a:extLst>
              <a:ext uri="{FF2B5EF4-FFF2-40B4-BE49-F238E27FC236}">
                <a16:creationId xmlns:a16="http://schemas.microsoft.com/office/drawing/2014/main" id="{93A24F15-3F60-483E-9BDD-38FBF6BE9B00}"/>
              </a:ext>
            </a:extLst>
          </p:cNvPr>
          <p:cNvGraphicFramePr/>
          <p:nvPr>
            <p:extLst>
              <p:ext uri="{D42A27DB-BD31-4B8C-83A1-F6EECF244321}">
                <p14:modId xmlns:p14="http://schemas.microsoft.com/office/powerpoint/2010/main" val="3757329711"/>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65040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C02D1-EF51-4DDE-9926-4AD455F26E4A}"/>
              </a:ext>
            </a:extLst>
          </p:cNvPr>
          <p:cNvSpPr>
            <a:spLocks noGrp="1"/>
          </p:cNvSpPr>
          <p:nvPr>
            <p:ph type="title"/>
          </p:nvPr>
        </p:nvSpPr>
        <p:spPr/>
        <p:txBody>
          <a:bodyPr/>
          <a:lstStyle/>
          <a:p>
            <a:r>
              <a:rPr lang="da-DK" dirty="0"/>
              <a:t>Rønnebærhus – Rudersdal Kommune</a:t>
            </a:r>
          </a:p>
        </p:txBody>
      </p:sp>
      <p:sp>
        <p:nvSpPr>
          <p:cNvPr id="7" name="Tekstfelt 6">
            <a:extLst>
              <a:ext uri="{FF2B5EF4-FFF2-40B4-BE49-F238E27FC236}">
                <a16:creationId xmlns:a16="http://schemas.microsoft.com/office/drawing/2014/main" id="{B4AB9E47-1F15-4A98-B593-253CFB2743B6}"/>
              </a:ext>
            </a:extLst>
          </p:cNvPr>
          <p:cNvSpPr txBox="1"/>
          <p:nvPr/>
        </p:nvSpPr>
        <p:spPr>
          <a:xfrm>
            <a:off x="7321726" y="2290778"/>
            <a:ext cx="4601569" cy="4154984"/>
          </a:xfrm>
          <a:prstGeom prst="rect">
            <a:avLst/>
          </a:prstGeom>
          <a:noFill/>
        </p:spPr>
        <p:txBody>
          <a:bodyPr wrap="square">
            <a:spAutoFit/>
          </a:bodyPr>
          <a:lstStyle/>
          <a:p>
            <a:r>
              <a:rPr lang="da-DK" sz="2200" i="1" dirty="0">
                <a:latin typeface="Open Sans" panose="020B0606030504020204" pitchFamily="34" charset="0"/>
                <a:ea typeface="Open Sans" panose="020B0606030504020204" pitchFamily="34" charset="0"/>
                <a:cs typeface="Open Sans" panose="020B0606030504020204" pitchFamily="34" charset="0"/>
              </a:rPr>
              <a:t>”For det første gør vi det, fordi det giver en regulær energibesparelse. Det er egentlig det, der driver vores investering. </a:t>
            </a:r>
          </a:p>
          <a:p>
            <a:endParaRPr lang="da-DK" sz="2200" i="1" dirty="0">
              <a:latin typeface="Open Sans" panose="020B0606030504020204" pitchFamily="34" charset="0"/>
              <a:ea typeface="Open Sans" panose="020B0606030504020204" pitchFamily="34" charset="0"/>
              <a:cs typeface="Open Sans" panose="020B0606030504020204" pitchFamily="34" charset="0"/>
            </a:endParaRPr>
          </a:p>
          <a:p>
            <a:r>
              <a:rPr lang="da-DK" sz="2200" i="1" dirty="0">
                <a:latin typeface="Open Sans" panose="020B0606030504020204" pitchFamily="34" charset="0"/>
                <a:ea typeface="Open Sans" panose="020B0606030504020204" pitchFamily="34" charset="0"/>
                <a:cs typeface="Open Sans" panose="020B0606030504020204" pitchFamily="34" charset="0"/>
              </a:rPr>
              <a:t>Dernæst er det en gevinst, at vi kan benytte renoverede armaturer, da vi har et generelt fokus på at genbruge”</a:t>
            </a:r>
          </a:p>
          <a:p>
            <a:endParaRPr lang="da-DK" sz="2200" i="1" dirty="0">
              <a:latin typeface="Open Sans" panose="020B0606030504020204" pitchFamily="34" charset="0"/>
              <a:ea typeface="Open Sans" panose="020B0606030504020204" pitchFamily="34" charset="0"/>
              <a:cs typeface="Open Sans" panose="020B0606030504020204" pitchFamily="34" charset="0"/>
            </a:endParaRPr>
          </a:p>
          <a:p>
            <a:r>
              <a:rPr lang="da-DK" sz="2200" dirty="0">
                <a:latin typeface="Open Sans" panose="020B0606030504020204" pitchFamily="34" charset="0"/>
                <a:ea typeface="Open Sans" panose="020B0606030504020204" pitchFamily="34" charset="0"/>
                <a:cs typeface="Open Sans" panose="020B0606030504020204" pitchFamily="34" charset="0"/>
              </a:rPr>
              <a:t>Søren Hansen, Energichef i Rudersdal.</a:t>
            </a:r>
          </a:p>
        </p:txBody>
      </p:sp>
      <p:graphicFrame>
        <p:nvGraphicFramePr>
          <p:cNvPr id="9" name="Diagram 8">
            <a:extLst>
              <a:ext uri="{FF2B5EF4-FFF2-40B4-BE49-F238E27FC236}">
                <a16:creationId xmlns:a16="http://schemas.microsoft.com/office/drawing/2014/main" id="{748DB14E-DBB8-44FA-BC23-0044741461A3}"/>
              </a:ext>
            </a:extLst>
          </p:cNvPr>
          <p:cNvGraphicFramePr/>
          <p:nvPr>
            <p:extLst>
              <p:ext uri="{D42A27DB-BD31-4B8C-83A1-F6EECF244321}">
                <p14:modId xmlns:p14="http://schemas.microsoft.com/office/powerpoint/2010/main" val="2943373240"/>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Rønnebærhus | Byggeplads.dk">
            <a:extLst>
              <a:ext uri="{FF2B5EF4-FFF2-40B4-BE49-F238E27FC236}">
                <a16:creationId xmlns:a16="http://schemas.microsoft.com/office/drawing/2014/main" id="{66C1B02F-BB82-4449-BE0E-D0138F4D9A2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578" y="1412776"/>
            <a:ext cx="7040783" cy="5280587"/>
          </a:xfrm>
          <a:prstGeom prst="rect">
            <a:avLst/>
          </a:prstGeom>
          <a:noFill/>
          <a:extLst>
            <a:ext uri="{909E8E84-426E-40DD-AFC4-6F175D3DCCD1}">
              <a14:hiddenFill xmlns:a14="http://schemas.microsoft.com/office/drawing/2010/main">
                <a:solidFill>
                  <a:srgbClr val="FFFFFF"/>
                </a:solidFill>
              </a14:hiddenFill>
            </a:ext>
          </a:extLst>
        </p:spPr>
      </p:pic>
      <p:pic>
        <p:nvPicPr>
          <p:cNvPr id="10" name="Billede 9" descr="Et billede, der indeholder person, stående, mand&#10;&#10;Automatisk genereret beskrivelse">
            <a:extLst>
              <a:ext uri="{FF2B5EF4-FFF2-40B4-BE49-F238E27FC236}">
                <a16:creationId xmlns:a16="http://schemas.microsoft.com/office/drawing/2014/main" id="{2785CAC2-2883-4FC0-BAE0-474045D58AE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870275" y="1412775"/>
            <a:ext cx="2251886" cy="5280587"/>
          </a:xfrm>
          <a:prstGeom prst="rect">
            <a:avLst/>
          </a:prstGeom>
        </p:spPr>
      </p:pic>
    </p:spTree>
    <p:extLst>
      <p:ext uri="{BB962C8B-B14F-4D97-AF65-F5344CB8AC3E}">
        <p14:creationId xmlns:p14="http://schemas.microsoft.com/office/powerpoint/2010/main" val="105810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D1A4019-9230-41E1-BC4E-6CB58356954C}"/>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bwMode="auto">
          <a:xfrm>
            <a:off x="0" y="1407253"/>
            <a:ext cx="12192000" cy="528611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95F6AC90-D11B-4B36-8853-35D91A9D8F7C}"/>
              </a:ext>
            </a:extLst>
          </p:cNvPr>
          <p:cNvSpPr>
            <a:spLocks noGrp="1"/>
          </p:cNvSpPr>
          <p:nvPr>
            <p:ph type="title"/>
          </p:nvPr>
        </p:nvSpPr>
        <p:spPr>
          <a:xfrm>
            <a:off x="408792" y="164637"/>
            <a:ext cx="9239604" cy="1248139"/>
          </a:xfrm>
        </p:spPr>
        <p:txBody>
          <a:bodyPr/>
          <a:lstStyle/>
          <a:p>
            <a:r>
              <a:rPr lang="da-DK" dirty="0"/>
              <a:t>Vi indsamlede 400 gamle 60x60 lysrørsarmaturer fra NCC</a:t>
            </a:r>
          </a:p>
        </p:txBody>
      </p:sp>
      <p:pic>
        <p:nvPicPr>
          <p:cNvPr id="2060" name="Picture 12" descr="NCC Logo">
            <a:extLst>
              <a:ext uri="{FF2B5EF4-FFF2-40B4-BE49-F238E27FC236}">
                <a16:creationId xmlns:a16="http://schemas.microsoft.com/office/drawing/2014/main" id="{3CEB7276-D863-41C3-9784-E265F68185E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078720" y="4574748"/>
            <a:ext cx="1958674" cy="19586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10">
            <a:extLst>
              <a:ext uri="{FF2B5EF4-FFF2-40B4-BE49-F238E27FC236}">
                <a16:creationId xmlns:a16="http://schemas.microsoft.com/office/drawing/2014/main" id="{94D49460-37B8-4FEC-82B9-048063AE51F9}"/>
              </a:ext>
            </a:extLst>
          </p:cNvPr>
          <p:cNvGraphicFramePr/>
          <p:nvPr>
            <p:extLst>
              <p:ext uri="{D42A27DB-BD31-4B8C-83A1-F6EECF244321}">
                <p14:modId xmlns:p14="http://schemas.microsoft.com/office/powerpoint/2010/main" val="110883983"/>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56111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6C84DB-43D3-4DB2-87E4-3AD9CAD83AC3}"/>
              </a:ext>
            </a:extLst>
          </p:cNvPr>
          <p:cNvSpPr>
            <a:spLocks noGrp="1"/>
          </p:cNvSpPr>
          <p:nvPr>
            <p:ph type="title"/>
          </p:nvPr>
        </p:nvSpPr>
        <p:spPr/>
        <p:txBody>
          <a:bodyPr/>
          <a:lstStyle/>
          <a:p>
            <a:r>
              <a:rPr lang="da-DK" dirty="0"/>
              <a:t>De gamle armaturkasser blev opgraderet og sat op</a:t>
            </a:r>
          </a:p>
        </p:txBody>
      </p:sp>
      <p:pic>
        <p:nvPicPr>
          <p:cNvPr id="1026" name="Picture 2">
            <a:extLst>
              <a:ext uri="{FF2B5EF4-FFF2-40B4-BE49-F238E27FC236}">
                <a16:creationId xmlns:a16="http://schemas.microsoft.com/office/drawing/2014/main" id="{4D21886E-6F18-4885-A069-0292E5F9195F}"/>
              </a:ext>
            </a:extLst>
          </p:cNvPr>
          <p:cNvPicPr>
            <a:picLocks noChangeAspect="1" noChangeArrowheads="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a:off x="162620" y="2311865"/>
            <a:ext cx="5933380" cy="39555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855B5A49-17C1-45D4-8413-E86B34D072AF}"/>
              </a:ext>
            </a:extLst>
          </p:cNvPr>
          <p:cNvGraphicFramePr/>
          <p:nvPr>
            <p:extLst>
              <p:ext uri="{D42A27DB-BD31-4B8C-83A1-F6EECF244321}">
                <p14:modId xmlns:p14="http://schemas.microsoft.com/office/powerpoint/2010/main" val="3952309038"/>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kstfelt 2">
            <a:extLst>
              <a:ext uri="{FF2B5EF4-FFF2-40B4-BE49-F238E27FC236}">
                <a16:creationId xmlns:a16="http://schemas.microsoft.com/office/drawing/2014/main" id="{9781B37B-EE6B-45B4-96E9-F61E34B5FD6E}"/>
              </a:ext>
            </a:extLst>
          </p:cNvPr>
          <p:cNvSpPr txBox="1"/>
          <p:nvPr/>
        </p:nvSpPr>
        <p:spPr>
          <a:xfrm>
            <a:off x="8534400" y="3210560"/>
            <a:ext cx="2275840" cy="646331"/>
          </a:xfrm>
          <a:prstGeom prst="rect">
            <a:avLst/>
          </a:prstGeom>
          <a:noFill/>
        </p:spPr>
        <p:txBody>
          <a:bodyPr wrap="square" rtlCol="0">
            <a:spAutoFit/>
          </a:bodyPr>
          <a:lstStyle/>
          <a:p>
            <a:r>
              <a:rPr lang="da-DK" dirty="0">
                <a:solidFill>
                  <a:srgbClr val="FF0000"/>
                </a:solidFill>
              </a:rPr>
              <a:t>Indsæt billede i bedre opløsning + et mere</a:t>
            </a:r>
          </a:p>
        </p:txBody>
      </p:sp>
      <p:pic>
        <p:nvPicPr>
          <p:cNvPr id="5" name="Billede 4" descr="Et billede, der indeholder loft, indendørs, væg, gulv&#10;&#10;Automatisk genereret beskrivelse">
            <a:extLst>
              <a:ext uri="{FF2B5EF4-FFF2-40B4-BE49-F238E27FC236}">
                <a16:creationId xmlns:a16="http://schemas.microsoft.com/office/drawing/2014/main" id="{537A4B33-7E70-4D5D-A888-060AEC962581}"/>
              </a:ext>
            </a:extLst>
          </p:cNvPr>
          <p:cNvPicPr>
            <a:picLocks noChangeAspect="1"/>
          </p:cNvPicPr>
          <p:nvPr/>
        </p:nvPicPr>
        <p:blipFill>
          <a:blip r:embed="rId9" cstate="screen">
            <a:grayscl/>
            <a:extLst>
              <a:ext uri="{28A0092B-C50C-407E-A947-70E740481C1C}">
                <a14:useLocalDpi xmlns:a14="http://schemas.microsoft.com/office/drawing/2010/main"/>
              </a:ext>
            </a:extLst>
          </a:blip>
          <a:stretch>
            <a:fillRect/>
          </a:stretch>
        </p:blipFill>
        <p:spPr>
          <a:xfrm>
            <a:off x="6134101" y="2311865"/>
            <a:ext cx="5933381" cy="3955587"/>
          </a:xfrm>
          <a:prstGeom prst="rect">
            <a:avLst/>
          </a:prstGeom>
        </p:spPr>
      </p:pic>
    </p:spTree>
    <p:extLst>
      <p:ext uri="{BB962C8B-B14F-4D97-AF65-F5344CB8AC3E}">
        <p14:creationId xmlns:p14="http://schemas.microsoft.com/office/powerpoint/2010/main" val="4099121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3E4881-16AF-42EE-96C1-76C02A525F73}"/>
              </a:ext>
            </a:extLst>
          </p:cNvPr>
          <p:cNvSpPr>
            <a:spLocks noGrp="1"/>
          </p:cNvSpPr>
          <p:nvPr>
            <p:ph type="title"/>
          </p:nvPr>
        </p:nvSpPr>
        <p:spPr/>
        <p:txBody>
          <a:bodyPr/>
          <a:lstStyle/>
          <a:p>
            <a:r>
              <a:rPr lang="da-DK" dirty="0"/>
              <a:t>Det færdige resultat</a:t>
            </a:r>
          </a:p>
        </p:txBody>
      </p:sp>
      <p:graphicFrame>
        <p:nvGraphicFramePr>
          <p:cNvPr id="4" name="Diagram 3">
            <a:extLst>
              <a:ext uri="{FF2B5EF4-FFF2-40B4-BE49-F238E27FC236}">
                <a16:creationId xmlns:a16="http://schemas.microsoft.com/office/drawing/2014/main" id="{3B818158-E672-4455-ADC5-4C8B172511F3}"/>
              </a:ext>
            </a:extLst>
          </p:cNvPr>
          <p:cNvGraphicFramePr/>
          <p:nvPr>
            <p:extLst>
              <p:ext uri="{D42A27DB-BD31-4B8C-83A1-F6EECF244321}">
                <p14:modId xmlns:p14="http://schemas.microsoft.com/office/powerpoint/2010/main" val="3952309038"/>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Billede 5" descr="Et billede, der indeholder tekst&#10;&#10;Automatisk genereret beskrivelse">
            <a:extLst>
              <a:ext uri="{FF2B5EF4-FFF2-40B4-BE49-F238E27FC236}">
                <a16:creationId xmlns:a16="http://schemas.microsoft.com/office/drawing/2014/main" id="{1502EB7B-7E73-4670-8ED1-83A4E782E80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0" y="1412776"/>
            <a:ext cx="12192000" cy="5280587"/>
          </a:xfrm>
          <a:prstGeom prst="rect">
            <a:avLst/>
          </a:prstGeom>
        </p:spPr>
      </p:pic>
      <p:graphicFrame>
        <p:nvGraphicFramePr>
          <p:cNvPr id="7" name="Diagram 6">
            <a:extLst>
              <a:ext uri="{FF2B5EF4-FFF2-40B4-BE49-F238E27FC236}">
                <a16:creationId xmlns:a16="http://schemas.microsoft.com/office/drawing/2014/main" id="{14A41945-8AAE-4D05-ACE0-D15B2549BD78}"/>
              </a:ext>
            </a:extLst>
          </p:cNvPr>
          <p:cNvGraphicFramePr/>
          <p:nvPr>
            <p:extLst>
              <p:ext uri="{D42A27DB-BD31-4B8C-83A1-F6EECF244321}">
                <p14:modId xmlns:p14="http://schemas.microsoft.com/office/powerpoint/2010/main" val="2601102625"/>
              </p:ext>
            </p:extLst>
          </p:nvPr>
        </p:nvGraphicFramePr>
        <p:xfrm>
          <a:off x="8562474" y="152400"/>
          <a:ext cx="3513221" cy="358763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9" name="Billede 8">
            <a:extLst>
              <a:ext uri="{FF2B5EF4-FFF2-40B4-BE49-F238E27FC236}">
                <a16:creationId xmlns:a16="http://schemas.microsoft.com/office/drawing/2014/main" id="{443DAECE-B534-4938-8665-7CD44ACBEF56}"/>
              </a:ext>
            </a:extLst>
          </p:cNvPr>
          <p:cNvPicPr>
            <a:picLocks noChangeAspect="1"/>
          </p:cNvPicPr>
          <p:nvPr/>
        </p:nvPicPr>
        <p:blipFill>
          <a:blip r:embed="rId14">
            <a:extLst>
              <a:ext uri="{28A0092B-C50C-407E-A947-70E740481C1C}">
                <a14:useLocalDpi xmlns:a14="http://schemas.microsoft.com/office/drawing/2010/main"/>
              </a:ext>
            </a:extLst>
          </a:blip>
          <a:srcRect/>
          <a:stretch/>
        </p:blipFill>
        <p:spPr>
          <a:xfrm>
            <a:off x="10319084" y="5072888"/>
            <a:ext cx="1470787" cy="1470787"/>
          </a:xfrm>
          <a:prstGeom prst="rect">
            <a:avLst/>
          </a:prstGeom>
        </p:spPr>
      </p:pic>
    </p:spTree>
    <p:extLst>
      <p:ext uri="{BB962C8B-B14F-4D97-AF65-F5344CB8AC3E}">
        <p14:creationId xmlns:p14="http://schemas.microsoft.com/office/powerpoint/2010/main" val="35615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372493-4A92-4728-B65D-2D3D856BF79E}"/>
              </a:ext>
            </a:extLst>
          </p:cNvPr>
          <p:cNvSpPr>
            <a:spLocks noGrp="1"/>
          </p:cNvSpPr>
          <p:nvPr>
            <p:ph type="title"/>
          </p:nvPr>
        </p:nvSpPr>
        <p:spPr/>
        <p:txBody>
          <a:bodyPr/>
          <a:lstStyle/>
          <a:p>
            <a:r>
              <a:rPr lang="da-DK" dirty="0"/>
              <a:t>Næste skur – Skure af genbrugsmaterialer</a:t>
            </a:r>
          </a:p>
        </p:txBody>
      </p:sp>
      <p:pic>
        <p:nvPicPr>
          <p:cNvPr id="4" name="Picture 2">
            <a:extLst>
              <a:ext uri="{FF2B5EF4-FFF2-40B4-BE49-F238E27FC236}">
                <a16:creationId xmlns:a16="http://schemas.microsoft.com/office/drawing/2014/main" id="{0F6DE826-F7AB-4BE7-897D-E970C6C538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4274031" y="1412776"/>
            <a:ext cx="7917969" cy="5280587"/>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descr="Et billede, der indeholder træ&#10;&#10;Automatisk genereret beskrivelse">
            <a:extLst>
              <a:ext uri="{FF2B5EF4-FFF2-40B4-BE49-F238E27FC236}">
                <a16:creationId xmlns:a16="http://schemas.microsoft.com/office/drawing/2014/main" id="{4BAC199D-D076-46B1-B1F0-DC830C846B2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1412777"/>
            <a:ext cx="4995942" cy="5280586"/>
          </a:xfrm>
          <a:prstGeom prst="rect">
            <a:avLst/>
          </a:prstGeom>
        </p:spPr>
      </p:pic>
    </p:spTree>
    <p:extLst>
      <p:ext uri="{BB962C8B-B14F-4D97-AF65-F5344CB8AC3E}">
        <p14:creationId xmlns:p14="http://schemas.microsoft.com/office/powerpoint/2010/main" val="305285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Hvordan dokumenterer man bæredygtigheden?</a:t>
            </a:r>
          </a:p>
        </p:txBody>
      </p:sp>
      <p:pic>
        <p:nvPicPr>
          <p:cNvPr id="2050" name="Picture 2" descr="Image result for life cycle analysis"/>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6973560" y="2465874"/>
            <a:ext cx="3514725" cy="3486151"/>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D3D449F4-9D12-4F04-B9E5-E01B8FBAB7F8}"/>
              </a:ext>
            </a:extLst>
          </p:cNvPr>
          <p:cNvSpPr txBox="1"/>
          <p:nvPr/>
        </p:nvSpPr>
        <p:spPr>
          <a:xfrm>
            <a:off x="623392" y="2052230"/>
            <a:ext cx="5412763" cy="34163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da-DK" sz="2800" dirty="0">
                <a:latin typeface="Open Sans" panose="020B0606030504020204" pitchFamily="34" charset="0"/>
                <a:ea typeface="Open Sans" panose="020B0606030504020204" pitchFamily="34" charset="0"/>
                <a:cs typeface="Open Sans" panose="020B0606030504020204" pitchFamily="34" charset="0"/>
              </a:rPr>
              <a:t>Rigtig mange ”grønne” lovprisninger</a:t>
            </a:r>
          </a:p>
          <a:p>
            <a:pPr marL="285750" indent="-285750">
              <a:spcAft>
                <a:spcPts val="600"/>
              </a:spcAft>
              <a:buFont typeface="Arial" panose="020B0604020202020204" pitchFamily="34" charset="0"/>
              <a:buChar char="•"/>
            </a:pPr>
            <a:endParaRPr lang="da-DK" sz="28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Font typeface="Arial" panose="020B0604020202020204" pitchFamily="34" charset="0"/>
              <a:buChar char="•"/>
            </a:pPr>
            <a:r>
              <a:rPr lang="da-DK" sz="2800" dirty="0">
                <a:latin typeface="Open Sans" panose="020B0606030504020204" pitchFamily="34" charset="0"/>
                <a:ea typeface="Open Sans" panose="020B0606030504020204" pitchFamily="34" charset="0"/>
                <a:cs typeface="Open Sans" panose="020B0606030504020204" pitchFamily="34" charset="0"/>
              </a:rPr>
              <a:t>Meget lidt dokumentation</a:t>
            </a:r>
          </a:p>
          <a:p>
            <a:pPr marL="285750" indent="-285750">
              <a:spcAft>
                <a:spcPts val="600"/>
              </a:spcAft>
              <a:buFont typeface="Arial" panose="020B0604020202020204" pitchFamily="34" charset="0"/>
              <a:buChar char="•"/>
            </a:pPr>
            <a:endParaRPr lang="da-DK" sz="28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Font typeface="Arial" panose="020B0604020202020204" pitchFamily="34" charset="0"/>
              <a:buChar char="•"/>
            </a:pPr>
            <a:r>
              <a:rPr lang="da-DK" sz="2800" dirty="0">
                <a:latin typeface="Open Sans" panose="020B0606030504020204" pitchFamily="34" charset="0"/>
                <a:ea typeface="Open Sans" panose="020B0606030504020204" pitchFamily="34" charset="0"/>
                <a:cs typeface="Open Sans" panose="020B0606030504020204" pitchFamily="34" charset="0"/>
              </a:rPr>
              <a:t>Ingen certificeringsordning for belysning</a:t>
            </a:r>
          </a:p>
        </p:txBody>
      </p:sp>
      <p:graphicFrame>
        <p:nvGraphicFramePr>
          <p:cNvPr id="6" name="Diagram 5">
            <a:extLst>
              <a:ext uri="{FF2B5EF4-FFF2-40B4-BE49-F238E27FC236}">
                <a16:creationId xmlns:a16="http://schemas.microsoft.com/office/drawing/2014/main" id="{B0435C95-7CA8-42D6-B208-AC109A5C85C1}"/>
              </a:ext>
            </a:extLst>
          </p:cNvPr>
          <p:cNvGraphicFramePr/>
          <p:nvPr>
            <p:extLst>
              <p:ext uri="{D42A27DB-BD31-4B8C-83A1-F6EECF244321}">
                <p14:modId xmlns:p14="http://schemas.microsoft.com/office/powerpoint/2010/main" val="784365627"/>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2834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7AE6B1-3CB7-4046-BB8F-78ED875C487A}"/>
              </a:ext>
            </a:extLst>
          </p:cNvPr>
          <p:cNvSpPr>
            <a:spLocks noGrp="1"/>
          </p:cNvSpPr>
          <p:nvPr>
            <p:ph type="title"/>
          </p:nvPr>
        </p:nvSpPr>
        <p:spPr/>
        <p:txBody>
          <a:bodyPr>
            <a:normAutofit fontScale="90000"/>
          </a:bodyPr>
          <a:lstStyle/>
          <a:p>
            <a:r>
              <a:rPr lang="da-DK" dirty="0"/>
              <a:t>Vi har som den første lysvirksomhed i Danmark udviklet </a:t>
            </a:r>
            <a:r>
              <a:rPr lang="da-DK" dirty="0" err="1"/>
              <a:t>EPD’er</a:t>
            </a:r>
            <a:r>
              <a:rPr lang="da-DK" dirty="0"/>
              <a:t> for vores mest populære løsninger</a:t>
            </a:r>
          </a:p>
        </p:txBody>
      </p:sp>
      <p:pic>
        <p:nvPicPr>
          <p:cNvPr id="5" name="Billede 4">
            <a:extLst>
              <a:ext uri="{FF2B5EF4-FFF2-40B4-BE49-F238E27FC236}">
                <a16:creationId xmlns:a16="http://schemas.microsoft.com/office/drawing/2014/main" id="{38A7F8A3-4EB3-4230-AF6E-97740DDB715F}"/>
              </a:ext>
            </a:extLst>
          </p:cNvPr>
          <p:cNvPicPr>
            <a:picLocks noChangeAspect="1"/>
          </p:cNvPicPr>
          <p:nvPr/>
        </p:nvPicPr>
        <p:blipFill rotWithShape="1">
          <a:blip r:embed="rId3">
            <a:extLst>
              <a:ext uri="{28A0092B-C50C-407E-A947-70E740481C1C}">
                <a14:useLocalDpi xmlns:a14="http://schemas.microsoft.com/office/drawing/2010/main"/>
              </a:ext>
            </a:extLst>
          </a:blip>
          <a:srcRect b="9651"/>
          <a:stretch/>
        </p:blipFill>
        <p:spPr>
          <a:xfrm>
            <a:off x="4410601" y="1793819"/>
            <a:ext cx="3370797" cy="4445099"/>
          </a:xfrm>
          <a:prstGeom prst="rect">
            <a:avLst/>
          </a:prstGeom>
        </p:spPr>
      </p:pic>
      <p:graphicFrame>
        <p:nvGraphicFramePr>
          <p:cNvPr id="4" name="Diagram 3">
            <a:extLst>
              <a:ext uri="{FF2B5EF4-FFF2-40B4-BE49-F238E27FC236}">
                <a16:creationId xmlns:a16="http://schemas.microsoft.com/office/drawing/2014/main" id="{95A050DA-0E11-496C-89C2-32677BA8E6AB}"/>
              </a:ext>
            </a:extLst>
          </p:cNvPr>
          <p:cNvGraphicFramePr/>
          <p:nvPr>
            <p:extLst>
              <p:ext uri="{D42A27DB-BD31-4B8C-83A1-F6EECF244321}">
                <p14:modId xmlns:p14="http://schemas.microsoft.com/office/powerpoint/2010/main" val="1872407785"/>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17539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Løsningerne kan bidrage positivt til 46,3% af pointene i DGNB</a:t>
            </a:r>
          </a:p>
        </p:txBody>
      </p:sp>
      <p:pic>
        <p:nvPicPr>
          <p:cNvPr id="1026" name="Picture 2" descr="Image result for dgnb">
            <a:extLst>
              <a:ext uri="{FF2B5EF4-FFF2-40B4-BE49-F238E27FC236}">
                <a16:creationId xmlns:a16="http://schemas.microsoft.com/office/drawing/2014/main" id="{1D5927CB-0721-4416-96A8-124448BFE21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267093" y="5409744"/>
            <a:ext cx="871635" cy="871635"/>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a:extLst>
              <a:ext uri="{FF2B5EF4-FFF2-40B4-BE49-F238E27FC236}">
                <a16:creationId xmlns:a16="http://schemas.microsoft.com/office/drawing/2014/main" id="{062A7382-C3E1-47FD-B6EF-18F6B4EE710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64153" y="2091201"/>
            <a:ext cx="3291841" cy="4145281"/>
          </a:xfrm>
          <a:prstGeom prst="rect">
            <a:avLst/>
          </a:prstGeom>
        </p:spPr>
      </p:pic>
      <p:pic>
        <p:nvPicPr>
          <p:cNvPr id="4" name="Billede 3">
            <a:extLst>
              <a:ext uri="{FF2B5EF4-FFF2-40B4-BE49-F238E27FC236}">
                <a16:creationId xmlns:a16="http://schemas.microsoft.com/office/drawing/2014/main" id="{3ACB3DF7-2501-46FD-A92B-BCAEA094D60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23392" y="2243601"/>
            <a:ext cx="5313681" cy="3992881"/>
          </a:xfrm>
          <a:prstGeom prst="rect">
            <a:avLst/>
          </a:prstGeom>
        </p:spPr>
      </p:pic>
      <p:graphicFrame>
        <p:nvGraphicFramePr>
          <p:cNvPr id="6" name="Diagram 5">
            <a:extLst>
              <a:ext uri="{FF2B5EF4-FFF2-40B4-BE49-F238E27FC236}">
                <a16:creationId xmlns:a16="http://schemas.microsoft.com/office/drawing/2014/main" id="{C8987820-71EF-4FAA-A933-16E30B559D1E}"/>
              </a:ext>
            </a:extLst>
          </p:cNvPr>
          <p:cNvGraphicFramePr/>
          <p:nvPr>
            <p:extLst>
              <p:ext uri="{D42A27DB-BD31-4B8C-83A1-F6EECF244321}">
                <p14:modId xmlns:p14="http://schemas.microsoft.com/office/powerpoint/2010/main" val="884203826"/>
              </p:ext>
            </p:extLst>
          </p:nvPr>
        </p:nvGraphicFramePr>
        <p:xfrm>
          <a:off x="8410074" y="0"/>
          <a:ext cx="3513221" cy="358763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272962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C8411-931F-4F3B-BD85-6C9D47A79109}"/>
              </a:ext>
            </a:extLst>
          </p:cNvPr>
          <p:cNvSpPr>
            <a:spLocks noGrp="1"/>
          </p:cNvSpPr>
          <p:nvPr>
            <p:ph type="title"/>
          </p:nvPr>
        </p:nvSpPr>
        <p:spPr/>
        <p:txBody>
          <a:bodyPr>
            <a:normAutofit/>
          </a:bodyPr>
          <a:lstStyle/>
          <a:p>
            <a:r>
              <a:rPr lang="da-DK" dirty="0"/>
              <a:t>Materialer udgør den største del af en bygnings CO</a:t>
            </a:r>
            <a:r>
              <a:rPr lang="da-DK" baseline="-25000" dirty="0"/>
              <a:t>2</a:t>
            </a:r>
            <a:r>
              <a:rPr lang="da-DK" dirty="0"/>
              <a:t> påvirkning i dag</a:t>
            </a:r>
          </a:p>
        </p:txBody>
      </p:sp>
      <p:sp>
        <p:nvSpPr>
          <p:cNvPr id="3" name="Pladsholder til indhold 2">
            <a:extLst>
              <a:ext uri="{FF2B5EF4-FFF2-40B4-BE49-F238E27FC236}">
                <a16:creationId xmlns:a16="http://schemas.microsoft.com/office/drawing/2014/main" id="{8895785C-3EA4-4514-9E1C-F98250AA5D91}"/>
              </a:ext>
            </a:extLst>
          </p:cNvPr>
          <p:cNvSpPr>
            <a:spLocks noGrp="1"/>
          </p:cNvSpPr>
          <p:nvPr>
            <p:ph idx="1"/>
          </p:nvPr>
        </p:nvSpPr>
        <p:spPr>
          <a:xfrm>
            <a:off x="2177214" y="2615146"/>
            <a:ext cx="7471181" cy="3209924"/>
          </a:xfrm>
        </p:spPr>
        <p:txBody>
          <a:bodyPr>
            <a:normAutofit/>
          </a:bodyPr>
          <a:lstStyle/>
          <a:p>
            <a:r>
              <a:rPr lang="da-DK" b="1" dirty="0"/>
              <a:t>”Påvirkningerne fra bygningens materialer er cirka 2-4 gange højere end påvirkningerne fra driften” </a:t>
            </a:r>
            <a:r>
              <a:rPr lang="da-DK" dirty="0"/>
              <a:t>– Statens Bygnings Institut (SBI) 2020</a:t>
            </a:r>
          </a:p>
        </p:txBody>
      </p:sp>
    </p:spTree>
    <p:extLst>
      <p:ext uri="{BB962C8B-B14F-4D97-AF65-F5344CB8AC3E}">
        <p14:creationId xmlns:p14="http://schemas.microsoft.com/office/powerpoint/2010/main" val="1574166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dsholder til indhold 6"/>
          <p:cNvGraphicFramePr>
            <a:graphicFrameLocks noGrp="1"/>
          </p:cNvGraphicFramePr>
          <p:nvPr>
            <p:ph idx="1"/>
            <p:extLst>
              <p:ext uri="{D42A27DB-BD31-4B8C-83A1-F6EECF244321}">
                <p14:modId xmlns:p14="http://schemas.microsoft.com/office/powerpoint/2010/main" val="3924972256"/>
              </p:ext>
            </p:extLst>
          </p:nvPr>
        </p:nvGraphicFramePr>
        <p:xfrm>
          <a:off x="623392" y="2344784"/>
          <a:ext cx="10972800" cy="2579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767925"/>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E1638F-5612-4181-AC14-801770D4A271}"/>
              </a:ext>
            </a:extLst>
          </p:cNvPr>
          <p:cNvSpPr>
            <a:spLocks noGrp="1"/>
          </p:cNvSpPr>
          <p:nvPr>
            <p:ph type="title"/>
          </p:nvPr>
        </p:nvSpPr>
        <p:spPr/>
        <p:txBody>
          <a:bodyPr/>
          <a:lstStyle/>
          <a:p>
            <a:r>
              <a:rPr lang="da-DK" dirty="0"/>
              <a:t>Vi arbejder med tre forskellige koncepter</a:t>
            </a:r>
          </a:p>
        </p:txBody>
      </p:sp>
      <p:pic>
        <p:nvPicPr>
          <p:cNvPr id="5" name="Billede 4">
            <a:extLst>
              <a:ext uri="{FF2B5EF4-FFF2-40B4-BE49-F238E27FC236}">
                <a16:creationId xmlns:a16="http://schemas.microsoft.com/office/drawing/2014/main" id="{BF1B4264-7404-402A-A365-26D7CFAF868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51556" y="1589315"/>
            <a:ext cx="8593470" cy="4952999"/>
          </a:xfrm>
          <a:prstGeom prst="rect">
            <a:avLst/>
          </a:prstGeom>
        </p:spPr>
      </p:pic>
    </p:spTree>
    <p:extLst>
      <p:ext uri="{BB962C8B-B14F-4D97-AF65-F5344CB8AC3E}">
        <p14:creationId xmlns:p14="http://schemas.microsoft.com/office/powerpoint/2010/main" val="693393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20F48-0587-4102-85F0-761641AA56A5}"/>
              </a:ext>
            </a:extLst>
          </p:cNvPr>
          <p:cNvSpPr>
            <a:spLocks noGrp="1"/>
          </p:cNvSpPr>
          <p:nvPr>
            <p:ph type="title"/>
          </p:nvPr>
        </p:nvSpPr>
        <p:spPr>
          <a:xfrm>
            <a:off x="381000" y="164637"/>
            <a:ext cx="9267395" cy="1248139"/>
          </a:xfrm>
        </p:spPr>
        <p:txBody>
          <a:bodyPr>
            <a:normAutofit fontScale="90000"/>
          </a:bodyPr>
          <a:lstStyle/>
          <a:p>
            <a:r>
              <a:rPr lang="da-DK" dirty="0"/>
              <a:t>Vi har udvalgt et sortiment, som kan levere alt det lys som er nødvendigt for et moderne kontor, skole mv.</a:t>
            </a:r>
          </a:p>
        </p:txBody>
      </p:sp>
      <p:pic>
        <p:nvPicPr>
          <p:cNvPr id="5" name="Pladsholder til indhold 4">
            <a:extLst>
              <a:ext uri="{FF2B5EF4-FFF2-40B4-BE49-F238E27FC236}">
                <a16:creationId xmlns:a16="http://schemas.microsoft.com/office/drawing/2014/main" id="{C6FCF25B-ED27-4A69-B551-428B9463C6F4}"/>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7749"/>
          <a:stretch/>
        </p:blipFill>
        <p:spPr>
          <a:xfrm>
            <a:off x="1708440" y="1455889"/>
            <a:ext cx="8775120" cy="5092672"/>
          </a:xfrm>
        </p:spPr>
      </p:pic>
    </p:spTree>
    <p:extLst>
      <p:ext uri="{BB962C8B-B14F-4D97-AF65-F5344CB8AC3E}">
        <p14:creationId xmlns:p14="http://schemas.microsoft.com/office/powerpoint/2010/main" val="4089230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64949-487D-4F4F-B7ED-3BB1F63FD7DA}"/>
              </a:ext>
            </a:extLst>
          </p:cNvPr>
          <p:cNvSpPr>
            <a:spLocks noGrp="1"/>
          </p:cNvSpPr>
          <p:nvPr>
            <p:ph type="title"/>
          </p:nvPr>
        </p:nvSpPr>
        <p:spPr/>
        <p:txBody>
          <a:bodyPr/>
          <a:lstStyle/>
          <a:p>
            <a:r>
              <a:rPr lang="da-DK" dirty="0" err="1"/>
              <a:t>ReUse</a:t>
            </a:r>
            <a:r>
              <a:rPr lang="da-DK" dirty="0"/>
              <a:t> - </a:t>
            </a:r>
            <a:r>
              <a:rPr lang="da-DK" dirty="0" err="1"/>
              <a:t>Quarto</a:t>
            </a:r>
            <a:endParaRPr lang="da-DK" dirty="0">
              <a:solidFill>
                <a:srgbClr val="FF0000"/>
              </a:solidFill>
            </a:endParaRPr>
          </a:p>
        </p:txBody>
      </p:sp>
      <p:pic>
        <p:nvPicPr>
          <p:cNvPr id="9" name="Billede 8" descr="Et billede, der indeholder trappe, trin, angiv&#10;&#10;Automatisk genereret beskrivelse">
            <a:extLst>
              <a:ext uri="{FF2B5EF4-FFF2-40B4-BE49-F238E27FC236}">
                <a16:creationId xmlns:a16="http://schemas.microsoft.com/office/drawing/2014/main" id="{6F820DCA-6640-457B-9615-1139A86A872D}"/>
              </a:ext>
            </a:extLst>
          </p:cNvPr>
          <p:cNvPicPr>
            <a:picLocks noChangeAspect="1"/>
          </p:cNvPicPr>
          <p:nvPr/>
        </p:nvPicPr>
        <p:blipFill rotWithShape="1">
          <a:blip r:embed="rId3">
            <a:extLst>
              <a:ext uri="{28A0092B-C50C-407E-A947-70E740481C1C}">
                <a14:useLocalDpi xmlns:a14="http://schemas.microsoft.com/office/drawing/2010/main" val="0"/>
              </a:ext>
            </a:extLst>
          </a:blip>
          <a:srcRect l="10836" t="13865" r="25771" b="22603"/>
          <a:stretch/>
        </p:blipFill>
        <p:spPr>
          <a:xfrm>
            <a:off x="0" y="1384609"/>
            <a:ext cx="7979481" cy="5336922"/>
          </a:xfrm>
          <a:prstGeom prst="rect">
            <a:avLst/>
          </a:prstGeom>
        </p:spPr>
      </p:pic>
      <p:pic>
        <p:nvPicPr>
          <p:cNvPr id="11" name="Billede 10">
            <a:extLst>
              <a:ext uri="{FF2B5EF4-FFF2-40B4-BE49-F238E27FC236}">
                <a16:creationId xmlns:a16="http://schemas.microsoft.com/office/drawing/2014/main" id="{99C0694A-D59D-4658-B326-87D0014E069B}"/>
              </a:ext>
            </a:extLst>
          </p:cNvPr>
          <p:cNvPicPr>
            <a:picLocks noChangeAspect="1"/>
          </p:cNvPicPr>
          <p:nvPr/>
        </p:nvPicPr>
        <p:blipFill rotWithShape="1">
          <a:blip r:embed="rId4">
            <a:extLst>
              <a:ext uri="{28A0092B-C50C-407E-A947-70E740481C1C}">
                <a14:useLocalDpi xmlns:a14="http://schemas.microsoft.com/office/drawing/2010/main" val="0"/>
              </a:ext>
            </a:extLst>
          </a:blip>
          <a:srcRect b="32669"/>
          <a:stretch/>
        </p:blipFill>
        <p:spPr>
          <a:xfrm>
            <a:off x="6791661" y="1384609"/>
            <a:ext cx="5400339" cy="5336922"/>
          </a:xfrm>
          <a:prstGeom prst="rect">
            <a:avLst/>
          </a:prstGeom>
        </p:spPr>
      </p:pic>
    </p:spTree>
    <p:extLst>
      <p:ext uri="{BB962C8B-B14F-4D97-AF65-F5344CB8AC3E}">
        <p14:creationId xmlns:p14="http://schemas.microsoft.com/office/powerpoint/2010/main" val="2669836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A31A27-0B97-4A1D-8C98-674779828D2E}"/>
              </a:ext>
            </a:extLst>
          </p:cNvPr>
          <p:cNvSpPr>
            <a:spLocks noGrp="1"/>
          </p:cNvSpPr>
          <p:nvPr>
            <p:ph type="title"/>
          </p:nvPr>
        </p:nvSpPr>
        <p:spPr/>
        <p:txBody>
          <a:bodyPr/>
          <a:lstStyle/>
          <a:p>
            <a:r>
              <a:rPr lang="da-DK" dirty="0" err="1"/>
              <a:t>ReDesign</a:t>
            </a:r>
            <a:r>
              <a:rPr lang="da-DK" dirty="0"/>
              <a:t> - Natural </a:t>
            </a:r>
            <a:r>
              <a:rPr lang="da-DK" dirty="0" err="1"/>
              <a:t>History</a:t>
            </a:r>
            <a:endParaRPr lang="da-DK" dirty="0"/>
          </a:p>
        </p:txBody>
      </p:sp>
      <p:sp>
        <p:nvSpPr>
          <p:cNvPr id="3" name="Pladsholder til indhold 2">
            <a:extLst>
              <a:ext uri="{FF2B5EF4-FFF2-40B4-BE49-F238E27FC236}">
                <a16:creationId xmlns:a16="http://schemas.microsoft.com/office/drawing/2014/main" id="{842234FC-D3BA-422F-AB1B-7C1AE7480390}"/>
              </a:ext>
            </a:extLst>
          </p:cNvPr>
          <p:cNvSpPr>
            <a:spLocks noGrp="1"/>
          </p:cNvSpPr>
          <p:nvPr>
            <p:ph idx="1"/>
          </p:nvPr>
        </p:nvSpPr>
        <p:spPr/>
        <p:txBody>
          <a:bodyPr/>
          <a:lstStyle/>
          <a:p>
            <a:r>
              <a:rPr lang="da-DK" dirty="0"/>
              <a:t>Indsæt billede fra katalog</a:t>
            </a:r>
          </a:p>
          <a:p>
            <a:endParaRPr lang="da-DK" dirty="0"/>
          </a:p>
        </p:txBody>
      </p:sp>
      <p:pic>
        <p:nvPicPr>
          <p:cNvPr id="4" name="Billede 3" descr="Et billede, der indeholder shoji, bygning, indendørs, vindue&#10;&#10;Automatisk genereret beskrivelse">
            <a:extLst>
              <a:ext uri="{FF2B5EF4-FFF2-40B4-BE49-F238E27FC236}">
                <a16:creationId xmlns:a16="http://schemas.microsoft.com/office/drawing/2014/main" id="{FCDDDC8B-DC81-4525-A0DF-C1904BD8D23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412776"/>
            <a:ext cx="12192000" cy="5280587"/>
          </a:xfrm>
          <a:prstGeom prst="rect">
            <a:avLst/>
          </a:prstGeom>
        </p:spPr>
      </p:pic>
      <p:pic>
        <p:nvPicPr>
          <p:cNvPr id="5" name="Billede 4">
            <a:extLst>
              <a:ext uri="{FF2B5EF4-FFF2-40B4-BE49-F238E27FC236}">
                <a16:creationId xmlns:a16="http://schemas.microsoft.com/office/drawing/2014/main" id="{81BA731F-81EB-49A2-B089-2FA0BE8C65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96550" y="5257799"/>
            <a:ext cx="1285875" cy="1280225"/>
          </a:xfrm>
          <a:prstGeom prst="rect">
            <a:avLst/>
          </a:prstGeom>
        </p:spPr>
      </p:pic>
    </p:spTree>
    <p:extLst>
      <p:ext uri="{BB962C8B-B14F-4D97-AF65-F5344CB8AC3E}">
        <p14:creationId xmlns:p14="http://schemas.microsoft.com/office/powerpoint/2010/main" val="2505725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A8038-1E09-4F21-B6CC-9F2CE156EDEB}"/>
              </a:ext>
            </a:extLst>
          </p:cNvPr>
          <p:cNvSpPr>
            <a:spLocks noGrp="1"/>
          </p:cNvSpPr>
          <p:nvPr>
            <p:ph type="title"/>
          </p:nvPr>
        </p:nvSpPr>
        <p:spPr/>
        <p:txBody>
          <a:bodyPr/>
          <a:lstStyle/>
          <a:p>
            <a:r>
              <a:rPr lang="da-DK" dirty="0" err="1"/>
              <a:t>ReDesign</a:t>
            </a:r>
            <a:r>
              <a:rPr lang="da-DK" dirty="0"/>
              <a:t> - </a:t>
            </a:r>
            <a:r>
              <a:rPr lang="da-DK" dirty="0" err="1"/>
              <a:t>Triffilet</a:t>
            </a:r>
            <a:endParaRPr lang="da-DK" dirty="0"/>
          </a:p>
        </p:txBody>
      </p:sp>
      <p:pic>
        <p:nvPicPr>
          <p:cNvPr id="4" name="Pladsholder til indhold 4" descr="Et billede, der indeholder shoji, vindue, bygning, indendørs&#10;&#10;Automatisk genereret beskrivelse">
            <a:extLst>
              <a:ext uri="{FF2B5EF4-FFF2-40B4-BE49-F238E27FC236}">
                <a16:creationId xmlns:a16="http://schemas.microsoft.com/office/drawing/2014/main" id="{D22139CE-48DC-484D-91B2-920D79C19B75}"/>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0" y="1320799"/>
            <a:ext cx="12192000" cy="5372563"/>
          </a:xfrm>
          <a:noFill/>
        </p:spPr>
      </p:pic>
    </p:spTree>
    <p:extLst>
      <p:ext uri="{BB962C8B-B14F-4D97-AF65-F5344CB8AC3E}">
        <p14:creationId xmlns:p14="http://schemas.microsoft.com/office/powerpoint/2010/main" val="962413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77B4DB-7DA0-4E28-A1FF-50826DED3EFF}"/>
              </a:ext>
            </a:extLst>
          </p:cNvPr>
          <p:cNvSpPr>
            <a:spLocks noGrp="1"/>
          </p:cNvSpPr>
          <p:nvPr>
            <p:ph type="title"/>
          </p:nvPr>
        </p:nvSpPr>
        <p:spPr/>
        <p:txBody>
          <a:bodyPr>
            <a:normAutofit/>
          </a:bodyPr>
          <a:lstStyle/>
          <a:p>
            <a:r>
              <a:rPr lang="da-DK" dirty="0" err="1"/>
              <a:t>ReCreate</a:t>
            </a:r>
            <a:r>
              <a:rPr lang="da-DK" dirty="0"/>
              <a:t> - GAIA</a:t>
            </a:r>
          </a:p>
        </p:txBody>
      </p:sp>
      <p:pic>
        <p:nvPicPr>
          <p:cNvPr id="7" name="Billede 6" descr="Et billede, der indeholder indendørs, vindue, køkken, bygning&#10;&#10;Automatisk genereret beskrivelse">
            <a:extLst>
              <a:ext uri="{FF2B5EF4-FFF2-40B4-BE49-F238E27FC236}">
                <a16:creationId xmlns:a16="http://schemas.microsoft.com/office/drawing/2014/main" id="{8E406E7D-D9CF-4DF4-99D8-660D2C30E7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74021" y="1406143"/>
            <a:ext cx="7916922" cy="5280587"/>
          </a:xfrm>
          <a:prstGeom prst="rect">
            <a:avLst/>
          </a:prstGeom>
        </p:spPr>
      </p:pic>
      <p:pic>
        <p:nvPicPr>
          <p:cNvPr id="1026" name="Picture 2" descr="12 sjove måder til at genanvende plastik flasker">
            <a:extLst>
              <a:ext uri="{FF2B5EF4-FFF2-40B4-BE49-F238E27FC236}">
                <a16:creationId xmlns:a16="http://schemas.microsoft.com/office/drawing/2014/main" id="{7552C7C8-F27F-4F7F-8626-51EC246F99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20" y="3991712"/>
            <a:ext cx="4224560" cy="2678371"/>
          </a:xfrm>
          <a:prstGeom prst="rect">
            <a:avLst/>
          </a:prstGeom>
          <a:noFill/>
          <a:extLst>
            <a:ext uri="{909E8E84-426E-40DD-AFC4-6F175D3DCCD1}">
              <a14:hiddenFill xmlns:a14="http://schemas.microsoft.com/office/drawing/2010/main">
                <a:solidFill>
                  <a:srgbClr val="FFFFFF"/>
                </a:solidFill>
              </a14:hiddenFill>
            </a:ext>
          </a:extLst>
        </p:spPr>
      </p:pic>
      <p:sp>
        <p:nvSpPr>
          <p:cNvPr id="10" name="Tekstfelt 9">
            <a:extLst>
              <a:ext uri="{FF2B5EF4-FFF2-40B4-BE49-F238E27FC236}">
                <a16:creationId xmlns:a16="http://schemas.microsoft.com/office/drawing/2014/main" id="{43ED79E4-ACDC-4BD1-BD8B-911D9C124BED}"/>
              </a:ext>
            </a:extLst>
          </p:cNvPr>
          <p:cNvSpPr txBox="1"/>
          <p:nvPr/>
        </p:nvSpPr>
        <p:spPr>
          <a:xfrm>
            <a:off x="379490" y="2266123"/>
            <a:ext cx="3487820" cy="1200329"/>
          </a:xfrm>
          <a:prstGeom prst="rect">
            <a:avLst/>
          </a:prstGeom>
          <a:noFill/>
        </p:spPr>
        <p:txBody>
          <a:bodyPr wrap="square">
            <a:spAutoFit/>
          </a:bodyPr>
          <a:lstStyle/>
          <a:p>
            <a:pPr algn="ctr"/>
            <a:r>
              <a:rPr lang="da-DK" sz="2400" dirty="0">
                <a:latin typeface="Open Sans" panose="020B0606030504020204" pitchFamily="34" charset="0"/>
                <a:ea typeface="Open Sans" panose="020B0606030504020204" pitchFamily="34" charset="0"/>
                <a:cs typeface="Open Sans" panose="020B0606030504020204" pitchFamily="34" charset="0"/>
              </a:rPr>
              <a:t>110 plastikflasker </a:t>
            </a:r>
          </a:p>
          <a:p>
            <a:pPr algn="ctr"/>
            <a:r>
              <a:rPr lang="da-DK" sz="2400" dirty="0">
                <a:latin typeface="Open Sans" panose="020B0606030504020204" pitchFamily="34" charset="0"/>
                <a:ea typeface="Open Sans" panose="020B0606030504020204" pitchFamily="34" charset="0"/>
                <a:cs typeface="Open Sans" panose="020B0606030504020204" pitchFamily="34" charset="0"/>
              </a:rPr>
              <a:t>(minimum 75% genanvendt PET)</a:t>
            </a:r>
          </a:p>
        </p:txBody>
      </p:sp>
      <p:pic>
        <p:nvPicPr>
          <p:cNvPr id="8" name="Picture 2">
            <a:extLst>
              <a:ext uri="{FF2B5EF4-FFF2-40B4-BE49-F238E27FC236}">
                <a16:creationId xmlns:a16="http://schemas.microsoft.com/office/drawing/2014/main" id="{444B1909-037C-41AC-8517-105C8F76EF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9447763" y="5920635"/>
            <a:ext cx="2744237" cy="761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97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40A18F-33E7-4C42-882D-05268FCD31D8}"/>
              </a:ext>
            </a:extLst>
          </p:cNvPr>
          <p:cNvSpPr>
            <a:spLocks noGrp="1"/>
          </p:cNvSpPr>
          <p:nvPr>
            <p:ph type="title"/>
          </p:nvPr>
        </p:nvSpPr>
        <p:spPr/>
        <p:txBody>
          <a:bodyPr/>
          <a:lstStyle/>
          <a:p>
            <a:r>
              <a:rPr lang="da-DK" dirty="0"/>
              <a:t>Løsningerne er meget fleksible og med mulighed for forskellige standard </a:t>
            </a:r>
            <a:r>
              <a:rPr lang="da-DK" dirty="0" err="1"/>
              <a:t>finishes</a:t>
            </a:r>
            <a:endParaRPr lang="da-DK" dirty="0"/>
          </a:p>
        </p:txBody>
      </p:sp>
      <p:pic>
        <p:nvPicPr>
          <p:cNvPr id="5" name="Billede 4">
            <a:extLst>
              <a:ext uri="{FF2B5EF4-FFF2-40B4-BE49-F238E27FC236}">
                <a16:creationId xmlns:a16="http://schemas.microsoft.com/office/drawing/2014/main" id="{160405BC-CEDB-4645-B2F3-C66D8D0703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3918" y="2105025"/>
            <a:ext cx="11324164" cy="3238500"/>
          </a:xfrm>
          <a:prstGeom prst="rect">
            <a:avLst/>
          </a:prstGeom>
        </p:spPr>
      </p:pic>
    </p:spTree>
    <p:extLst>
      <p:ext uri="{BB962C8B-B14F-4D97-AF65-F5344CB8AC3E}">
        <p14:creationId xmlns:p14="http://schemas.microsoft.com/office/powerpoint/2010/main" val="1870114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611A7F-B8B4-464D-9B16-C311EF636E77}"/>
              </a:ext>
            </a:extLst>
          </p:cNvPr>
          <p:cNvSpPr>
            <a:spLocks noGrp="1"/>
          </p:cNvSpPr>
          <p:nvPr>
            <p:ph type="title"/>
          </p:nvPr>
        </p:nvSpPr>
        <p:spPr/>
        <p:txBody>
          <a:bodyPr>
            <a:normAutofit fontScale="90000"/>
          </a:bodyPr>
          <a:lstStyle/>
          <a:p>
            <a:r>
              <a:rPr lang="da-DK" dirty="0"/>
              <a:t>Udover energibesparelsen har vi for alle genbrugte armaturer estimeret CO</a:t>
            </a:r>
            <a:r>
              <a:rPr lang="da-DK" baseline="-25000" dirty="0"/>
              <a:t>2</a:t>
            </a:r>
            <a:r>
              <a:rPr lang="da-DK" dirty="0"/>
              <a:t> og vandbesparelsen</a:t>
            </a:r>
          </a:p>
        </p:txBody>
      </p:sp>
      <p:sp>
        <p:nvSpPr>
          <p:cNvPr id="9" name="Rektangel 8">
            <a:extLst>
              <a:ext uri="{FF2B5EF4-FFF2-40B4-BE49-F238E27FC236}">
                <a16:creationId xmlns:a16="http://schemas.microsoft.com/office/drawing/2014/main" id="{5A044422-458F-4E96-8659-4E1E28C98EF9}"/>
              </a:ext>
            </a:extLst>
          </p:cNvPr>
          <p:cNvSpPr/>
          <p:nvPr/>
        </p:nvSpPr>
        <p:spPr>
          <a:xfrm>
            <a:off x="9785067" y="4016200"/>
            <a:ext cx="2335571" cy="2031325"/>
          </a:xfrm>
          <a:prstGeom prst="rect">
            <a:avLst/>
          </a:prstGeom>
        </p:spPr>
        <p:txBody>
          <a:bodyPr wrap="square">
            <a:spAutoFit/>
          </a:bodyPr>
          <a:lstStyle/>
          <a:p>
            <a:pPr algn="ctr">
              <a:spcAft>
                <a:spcPts val="0"/>
              </a:spcAft>
            </a:pPr>
            <a:r>
              <a:rPr lang="da-DK" dirty="0">
                <a:latin typeface="Open Sans" panose="020B0606030504020204" pitchFamily="34" charset="0"/>
                <a:ea typeface="Calibri" panose="020F0502020204030204" pitchFamily="34" charset="0"/>
              </a:rPr>
              <a:t>Vandforbruget til produktion af 100 armaturkasse svarer til behovet for frisk drikkevand for ca. 200 personer i et år. </a:t>
            </a:r>
          </a:p>
        </p:txBody>
      </p:sp>
      <p:sp>
        <p:nvSpPr>
          <p:cNvPr id="3" name="Tekstfelt 2">
            <a:extLst>
              <a:ext uri="{FF2B5EF4-FFF2-40B4-BE49-F238E27FC236}">
                <a16:creationId xmlns:a16="http://schemas.microsoft.com/office/drawing/2014/main" id="{58693DBF-E2AD-4731-A44A-A745296DDE09}"/>
              </a:ext>
            </a:extLst>
          </p:cNvPr>
          <p:cNvSpPr txBox="1"/>
          <p:nvPr/>
        </p:nvSpPr>
        <p:spPr>
          <a:xfrm>
            <a:off x="7808494" y="1426635"/>
            <a:ext cx="3501189" cy="369332"/>
          </a:xfrm>
          <a:prstGeom prst="rect">
            <a:avLst/>
          </a:prstGeom>
          <a:noFill/>
        </p:spPr>
        <p:txBody>
          <a:bodyPr wrap="square" rtlCol="0">
            <a:spAutoFit/>
          </a:bodyPr>
          <a:lstStyle/>
          <a:p>
            <a:r>
              <a:rPr lang="da-DK" dirty="0">
                <a:solidFill>
                  <a:srgbClr val="FF0000"/>
                </a:solidFill>
              </a:rPr>
              <a:t>+ energiforbrug</a:t>
            </a:r>
          </a:p>
        </p:txBody>
      </p:sp>
      <p:pic>
        <p:nvPicPr>
          <p:cNvPr id="10" name="Billede 9">
            <a:extLst>
              <a:ext uri="{FF2B5EF4-FFF2-40B4-BE49-F238E27FC236}">
                <a16:creationId xmlns:a16="http://schemas.microsoft.com/office/drawing/2014/main" id="{78CB7B17-B188-4F5E-9ECB-33DE73CFF48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339037"/>
            <a:ext cx="9580880" cy="5354326"/>
          </a:xfrm>
          <a:prstGeom prst="rect">
            <a:avLst/>
          </a:prstGeom>
        </p:spPr>
      </p:pic>
      <p:pic>
        <p:nvPicPr>
          <p:cNvPr id="8" name="Billede 7">
            <a:extLst>
              <a:ext uri="{FF2B5EF4-FFF2-40B4-BE49-F238E27FC236}">
                <a16:creationId xmlns:a16="http://schemas.microsoft.com/office/drawing/2014/main" id="{BCBA2573-9CA6-4927-8579-0DB953DAB9C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785066" y="2049873"/>
            <a:ext cx="2335571" cy="1712421"/>
          </a:xfrm>
          <a:prstGeom prst="rect">
            <a:avLst/>
          </a:prstGeom>
        </p:spPr>
      </p:pic>
    </p:spTree>
    <p:extLst>
      <p:ext uri="{BB962C8B-B14F-4D97-AF65-F5344CB8AC3E}">
        <p14:creationId xmlns:p14="http://schemas.microsoft.com/office/powerpoint/2010/main" val="3329109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2572" y="138004"/>
            <a:ext cx="9150923" cy="1248139"/>
          </a:xfrm>
        </p:spPr>
        <p:txBody>
          <a:bodyPr/>
          <a:lstStyle/>
          <a:p>
            <a:r>
              <a:rPr lang="da-DK" dirty="0"/>
              <a:t>Bæredygtig belysning - For en lysere fremtid</a:t>
            </a:r>
          </a:p>
        </p:txBody>
      </p:sp>
      <p:sp>
        <p:nvSpPr>
          <p:cNvPr id="26" name="Rectangle 2"/>
          <p:cNvSpPr>
            <a:spLocks noChangeArrowheads="1"/>
          </p:cNvSpPr>
          <p:nvPr/>
        </p:nvSpPr>
        <p:spPr bwMode="auto">
          <a:xfrm>
            <a:off x="8115814" y="4261567"/>
            <a:ext cx="383391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b="1" i="0" u="none" strike="noStrike" cap="none" normalizeH="0" baseline="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Lars Elmvang</a:t>
            </a:r>
            <a:endParaRPr kumimoji="0" lang="da-DK" altLang="da-DK" b="0" i="0" u="none" strike="noStrike" cap="none" normalizeH="0" baseline="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b="0" i="0" u="none" strike="noStrike" cap="none" normalizeH="0" baseline="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Partner, </a:t>
            </a:r>
            <a:r>
              <a:rPr kumimoji="0" lang="da-DK" altLang="da-DK" b="0" i="0" u="none" strike="noStrike" cap="none" normalizeH="0" baseline="0" dirty="0" err="1">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Strategy</a:t>
            </a:r>
            <a:r>
              <a:rPr kumimoji="0" lang="da-DK" altLang="da-DK" b="0" i="0" u="none" strike="noStrike" cap="none" normalizeH="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 &amp; Business Development </a:t>
            </a:r>
            <a:endParaRPr kumimoji="0" lang="da-DK" altLang="da-DK" b="0" i="0" u="none" strike="noStrike" cap="none" normalizeH="0" baseline="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b="1" i="0" u="none" strike="noStrike" cap="none" normalizeH="0" baseline="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b="0" i="0" u="none" strike="noStrike" cap="none" normalizeH="0" baseline="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Mobile   (+45) 30 94 44 16</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b="0" i="0" u="none" strike="noStrike" cap="none" normalizeH="0" baseline="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Mail    </a:t>
            </a:r>
            <a:r>
              <a:rPr lang="da-DK" altLang="da-DK"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kumimoji="0" lang="da-DK" altLang="da-DK" b="0" i="0" u="sng" strike="noStrike" cap="none" normalizeH="0" baseline="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lel@fischer-lighting.com</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b="0" i="0" u="none" strike="noStrike" cap="none" normalizeH="0" baseline="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Web        </a:t>
            </a:r>
            <a:r>
              <a:rPr kumimoji="0" lang="da-DK" altLang="da-DK" b="0" i="0" u="sng" strike="noStrike" cap="none" normalizeH="0" baseline="0" dirty="0">
                <a:ln>
                  <a:noFill/>
                </a:ln>
                <a:solidFill>
                  <a:schemeClr val="tx2"/>
                </a:solidFill>
                <a:effectLst/>
                <a:latin typeface="Open Sans" panose="020B0606030504020204" pitchFamily="34" charset="0"/>
                <a:ea typeface="Open Sans" panose="020B0606030504020204" pitchFamily="34" charset="0"/>
                <a:cs typeface="Open Sans" panose="020B0606030504020204" pitchFamily="34" charset="0"/>
              </a:rPr>
              <a:t>www.fischer-lighting.com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7" name="Tekstfelt 6">
            <a:extLst>
              <a:ext uri="{FF2B5EF4-FFF2-40B4-BE49-F238E27FC236}">
                <a16:creationId xmlns:a16="http://schemas.microsoft.com/office/drawing/2014/main" id="{FB206F52-FA7F-4563-A9B0-2B0D7E0D54FB}"/>
              </a:ext>
            </a:extLst>
          </p:cNvPr>
          <p:cNvSpPr txBox="1"/>
          <p:nvPr/>
        </p:nvSpPr>
        <p:spPr>
          <a:xfrm>
            <a:off x="5634401" y="3411773"/>
            <a:ext cx="1284280" cy="369332"/>
          </a:xfrm>
          <a:prstGeom prst="rect">
            <a:avLst/>
          </a:prstGeom>
          <a:noFill/>
        </p:spPr>
        <p:txBody>
          <a:bodyPr wrap="square">
            <a:spAutoFit/>
          </a:bodyPr>
          <a:lstStyle/>
          <a:p>
            <a:r>
              <a:rPr lang="da-DK" dirty="0">
                <a:latin typeface="Open Sans" panose="020B0606030504020204" pitchFamily="34" charset="0"/>
                <a:ea typeface="Open Sans" panose="020B0606030504020204" pitchFamily="34" charset="0"/>
                <a:cs typeface="Open Sans" panose="020B0606030504020204" pitchFamily="34" charset="0"/>
              </a:rPr>
              <a:t>GAIA</a:t>
            </a:r>
            <a:r>
              <a:rPr lang="da-DK" sz="1050" dirty="0">
                <a:latin typeface="Open Sans" panose="020B0606030504020204" pitchFamily="34" charset="0"/>
                <a:ea typeface="Open Sans" panose="020B0606030504020204" pitchFamily="34" charset="0"/>
                <a:cs typeface="Open Sans" panose="020B0606030504020204" pitchFamily="34" charset="0"/>
              </a:rPr>
              <a:t>® </a:t>
            </a:r>
            <a:endParaRPr lang="da-DK"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Billede 7" descr="Et billede, der indeholder indendørs, mand, sten, værelse&#10;&#10;Automatisk genereret beskrivelse">
            <a:extLst>
              <a:ext uri="{FF2B5EF4-FFF2-40B4-BE49-F238E27FC236}">
                <a16:creationId xmlns:a16="http://schemas.microsoft.com/office/drawing/2014/main" id="{06133808-5E48-4988-A681-24CE38B267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73824" y="3430469"/>
            <a:ext cx="2183230" cy="3271289"/>
          </a:xfrm>
          <a:prstGeom prst="rect">
            <a:avLst/>
          </a:prstGeom>
        </p:spPr>
      </p:pic>
      <p:pic>
        <p:nvPicPr>
          <p:cNvPr id="9" name="Billede 8" descr="Et billede, der indeholder indendørs, loft, bygning, bord&#10;&#10;Automatisk genereret beskrivelse">
            <a:extLst>
              <a:ext uri="{FF2B5EF4-FFF2-40B4-BE49-F238E27FC236}">
                <a16:creationId xmlns:a16="http://schemas.microsoft.com/office/drawing/2014/main" id="{8C52BD80-57D6-4968-9C6C-04090C297D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395983"/>
            <a:ext cx="3009418" cy="3190053"/>
          </a:xfrm>
          <a:prstGeom prst="rect">
            <a:avLst/>
          </a:prstGeom>
        </p:spPr>
      </p:pic>
      <p:pic>
        <p:nvPicPr>
          <p:cNvPr id="10" name="Billede 9" descr="Et billede, der indeholder indendørs, objekt, sidder, lys&#10;&#10;Automatisk genereret beskrivelse">
            <a:extLst>
              <a:ext uri="{FF2B5EF4-FFF2-40B4-BE49-F238E27FC236}">
                <a16:creationId xmlns:a16="http://schemas.microsoft.com/office/drawing/2014/main" id="{4E91A985-5574-48D6-A004-0595B6D8752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075482" y="1395983"/>
            <a:ext cx="2127327" cy="2482844"/>
          </a:xfrm>
          <a:prstGeom prst="rect">
            <a:avLst/>
          </a:prstGeom>
        </p:spPr>
      </p:pic>
      <p:pic>
        <p:nvPicPr>
          <p:cNvPr id="11" name="Billede 10" descr="Et billede, der indeholder objekt, indendørs, lys, sidder&#10;&#10;Automatisk genereret beskrivelse">
            <a:extLst>
              <a:ext uri="{FF2B5EF4-FFF2-40B4-BE49-F238E27FC236}">
                <a16:creationId xmlns:a16="http://schemas.microsoft.com/office/drawing/2014/main" id="{0F926468-BCA5-45E7-8172-3D65922F802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654" y="4585379"/>
            <a:ext cx="3160394" cy="2107983"/>
          </a:xfrm>
          <a:prstGeom prst="rect">
            <a:avLst/>
          </a:prstGeom>
        </p:spPr>
      </p:pic>
      <p:pic>
        <p:nvPicPr>
          <p:cNvPr id="13" name="Billede 12" descr="Et billede, der indeholder indendørs, objekt, lille, sidder&#10;&#10;Automatisk genereret beskrivelse">
            <a:extLst>
              <a:ext uri="{FF2B5EF4-FFF2-40B4-BE49-F238E27FC236}">
                <a16:creationId xmlns:a16="http://schemas.microsoft.com/office/drawing/2014/main" id="{E3BE93AF-F4F0-486B-BF18-245095065CF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004563" y="3781105"/>
            <a:ext cx="2770282" cy="2912257"/>
          </a:xfrm>
          <a:prstGeom prst="rect">
            <a:avLst/>
          </a:prstGeom>
        </p:spPr>
      </p:pic>
      <p:pic>
        <p:nvPicPr>
          <p:cNvPr id="14" name="Billede 13" descr="Et billede, der indeholder skærm, indendørs, vindue, bygning&#10;&#10;Automatisk genereret beskrivelse">
            <a:extLst>
              <a:ext uri="{FF2B5EF4-FFF2-40B4-BE49-F238E27FC236}">
                <a16:creationId xmlns:a16="http://schemas.microsoft.com/office/drawing/2014/main" id="{F8F1AF91-2D3C-4692-8174-23CC08F2AEA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538072" y="1386937"/>
            <a:ext cx="3733715" cy="2491890"/>
          </a:xfrm>
          <a:prstGeom prst="rect">
            <a:avLst/>
          </a:prstGeom>
        </p:spPr>
      </p:pic>
      <p:pic>
        <p:nvPicPr>
          <p:cNvPr id="15" name="Billede 14" descr="Et billede, der indeholder indendørs, vindue, køkken, bygning&#10;&#10;Automatisk genereret beskrivelse">
            <a:extLst>
              <a:ext uri="{FF2B5EF4-FFF2-40B4-BE49-F238E27FC236}">
                <a16:creationId xmlns:a16="http://schemas.microsoft.com/office/drawing/2014/main" id="{43AE6EEE-9125-4BDB-8E75-BE41EBB90A7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96687" y="1412776"/>
            <a:ext cx="3733715" cy="2490388"/>
          </a:xfrm>
          <a:prstGeom prst="rect">
            <a:avLst/>
          </a:prstGeom>
        </p:spPr>
      </p:pic>
    </p:spTree>
    <p:extLst>
      <p:ext uri="{BB962C8B-B14F-4D97-AF65-F5344CB8AC3E}">
        <p14:creationId xmlns:p14="http://schemas.microsoft.com/office/powerpoint/2010/main" val="627758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2144" y="164637"/>
            <a:ext cx="9376252" cy="1337592"/>
          </a:xfrm>
        </p:spPr>
        <p:txBody>
          <a:bodyPr/>
          <a:lstStyle/>
          <a:p>
            <a:endParaRPr lang="da-DK" dirty="0"/>
          </a:p>
        </p:txBody>
      </p:sp>
      <p:pic>
        <p:nvPicPr>
          <p:cNvPr id="6" name="Picture 2" descr="https://discomforts.files.wordpress.com/2012/08/03-ghana-dumping-site-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64637"/>
            <a:ext cx="14376025" cy="808651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kstfelt 3"/>
          <p:cNvSpPr txBox="1"/>
          <p:nvPr/>
        </p:nvSpPr>
        <p:spPr>
          <a:xfrm>
            <a:off x="4683967" y="3191069"/>
            <a:ext cx="4133461" cy="1446550"/>
          </a:xfrm>
          <a:prstGeom prst="rect">
            <a:avLst/>
          </a:prstGeom>
          <a:noFill/>
        </p:spPr>
        <p:txBody>
          <a:bodyPr wrap="square" rtlCol="0">
            <a:spAutoFit/>
          </a:bodyPr>
          <a:lstStyle/>
          <a:p>
            <a:r>
              <a:rPr lang="da-DK" sz="8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91%</a:t>
            </a:r>
          </a:p>
        </p:txBody>
      </p:sp>
    </p:spTree>
    <p:extLst>
      <p:ext uri="{BB962C8B-B14F-4D97-AF65-F5344CB8AC3E}">
        <p14:creationId xmlns:p14="http://schemas.microsoft.com/office/powerpoint/2010/main" val="3928408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E4E3AE-1EE7-4E15-B55F-140463346397}"/>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004F1B41-078C-45D4-90D8-02D235F099F1}"/>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65270B30-0A81-4FE4-89E9-B8D18A0B8C32}"/>
              </a:ext>
            </a:extLst>
          </p:cNvPr>
          <p:cNvPicPr>
            <a:picLocks noChangeAspect="1"/>
          </p:cNvPicPr>
          <p:nvPr/>
        </p:nvPicPr>
        <p:blipFill>
          <a:blip r:embed="rId2"/>
          <a:stretch>
            <a:fillRect/>
          </a:stretch>
        </p:blipFill>
        <p:spPr>
          <a:xfrm>
            <a:off x="29536" y="-1"/>
            <a:ext cx="12162464" cy="7216603"/>
          </a:xfrm>
          <a:prstGeom prst="rect">
            <a:avLst/>
          </a:prstGeom>
        </p:spPr>
      </p:pic>
    </p:spTree>
    <p:extLst>
      <p:ext uri="{BB962C8B-B14F-4D97-AF65-F5344CB8AC3E}">
        <p14:creationId xmlns:p14="http://schemas.microsoft.com/office/powerpoint/2010/main" val="2484373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F8055C4-764F-4398-9B31-E1594404169B}"/>
              </a:ext>
            </a:extLst>
          </p:cNvPr>
          <p:cNvSpPr/>
          <p:nvPr/>
        </p:nvSpPr>
        <p:spPr>
          <a:xfrm>
            <a:off x="0" y="1403349"/>
            <a:ext cx="12201427" cy="52805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1D49DCE2-A994-42F3-93B5-9E11F0A355A8}"/>
              </a:ext>
            </a:extLst>
          </p:cNvPr>
          <p:cNvSpPr/>
          <p:nvPr/>
        </p:nvSpPr>
        <p:spPr>
          <a:xfrm>
            <a:off x="7741578" y="2254508"/>
            <a:ext cx="3482118" cy="3599755"/>
          </a:xfrm>
          <a:prstGeom prst="rect">
            <a:avLst/>
          </a:prstGeom>
          <a:solidFill>
            <a:schemeClr val="tx1">
              <a:lumMod val="50000"/>
              <a:lumOff val="5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3">
            <a:extLst>
              <a:ext uri="{FF2B5EF4-FFF2-40B4-BE49-F238E27FC236}">
                <a16:creationId xmlns:a16="http://schemas.microsoft.com/office/drawing/2014/main" id="{448C7C9A-B6AF-4BFD-B417-1F046559E1FF}"/>
              </a:ext>
            </a:extLst>
          </p:cNvPr>
          <p:cNvSpPr/>
          <p:nvPr/>
        </p:nvSpPr>
        <p:spPr>
          <a:xfrm>
            <a:off x="1288968" y="2254509"/>
            <a:ext cx="3482118" cy="3599755"/>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lstStyle/>
          <a:p>
            <a:r>
              <a:rPr lang="da-DK" dirty="0"/>
              <a:t>Det er gået den forkerte vej i lysbranchen</a:t>
            </a:r>
          </a:p>
        </p:txBody>
      </p:sp>
      <p:pic>
        <p:nvPicPr>
          <p:cNvPr id="12" name="Picture 2" descr="Billedresultat for LED flat pan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54043" y="2254509"/>
            <a:ext cx="3458056" cy="2191369"/>
          </a:xfrm>
          <a:prstGeom prst="rect">
            <a:avLst/>
          </a:prstGeom>
          <a:noFill/>
          <a:extLst>
            <a:ext uri="{909E8E84-426E-40DD-AFC4-6F175D3DCCD1}">
              <a14:hiddenFill xmlns:a14="http://schemas.microsoft.com/office/drawing/2010/main">
                <a:solidFill>
                  <a:srgbClr val="FFFFFF"/>
                </a:solidFill>
              </a14:hiddenFill>
            </a:ext>
          </a:extLst>
        </p:spPr>
      </p:pic>
      <p:sp>
        <p:nvSpPr>
          <p:cNvPr id="14" name="Tekstfelt 13"/>
          <p:cNvSpPr txBox="1"/>
          <p:nvPr/>
        </p:nvSpPr>
        <p:spPr>
          <a:xfrm>
            <a:off x="7908392" y="4708635"/>
            <a:ext cx="3315304" cy="1015663"/>
          </a:xfrm>
          <a:prstGeom prst="rect">
            <a:avLst/>
          </a:prstGeom>
          <a:noFill/>
        </p:spPr>
        <p:txBody>
          <a:bodyPr wrap="square" rtlCol="0">
            <a:spAutoFit/>
          </a:bodyPr>
          <a:lstStyle/>
          <a:p>
            <a:r>
              <a:rPr lang="da-DK" sz="2000" b="1" dirty="0">
                <a:solidFill>
                  <a:schemeClr val="bg1"/>
                </a:solidFill>
              </a:rPr>
              <a:t>NYT LED ARMATUR– </a:t>
            </a:r>
          </a:p>
          <a:p>
            <a:r>
              <a:rPr lang="da-DK" sz="2000" b="1" dirty="0">
                <a:solidFill>
                  <a:schemeClr val="bg1"/>
                </a:solidFill>
              </a:rPr>
              <a:t>DESIGNET TIL AT SKULLE SMIDES UD</a:t>
            </a:r>
          </a:p>
        </p:txBody>
      </p:sp>
      <p:sp>
        <p:nvSpPr>
          <p:cNvPr id="3" name="Højrepil 2"/>
          <p:cNvSpPr/>
          <p:nvPr/>
        </p:nvSpPr>
        <p:spPr>
          <a:xfrm>
            <a:off x="5793689" y="3033512"/>
            <a:ext cx="925286" cy="718458"/>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3" name="Picture 8" descr="Image result for 60x60 fluoresc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0055" y="2254508"/>
            <a:ext cx="3481031" cy="2454127"/>
          </a:xfrm>
          <a:prstGeom prst="rect">
            <a:avLst/>
          </a:prstGeom>
          <a:noFill/>
          <a:extLst>
            <a:ext uri="{909E8E84-426E-40DD-AFC4-6F175D3DCCD1}">
              <a14:hiddenFill xmlns:a14="http://schemas.microsoft.com/office/drawing/2010/main">
                <a:solidFill>
                  <a:srgbClr val="FFFFFF"/>
                </a:solidFill>
              </a14:hiddenFill>
            </a:ext>
          </a:extLst>
        </p:spPr>
      </p:pic>
      <p:sp>
        <p:nvSpPr>
          <p:cNvPr id="15" name="Tekstfelt 14"/>
          <p:cNvSpPr txBox="1"/>
          <p:nvPr/>
        </p:nvSpPr>
        <p:spPr>
          <a:xfrm>
            <a:off x="1288968" y="4926008"/>
            <a:ext cx="4032933" cy="707886"/>
          </a:xfrm>
          <a:prstGeom prst="rect">
            <a:avLst/>
          </a:prstGeom>
          <a:noFill/>
        </p:spPr>
        <p:txBody>
          <a:bodyPr wrap="square" rtlCol="0">
            <a:spAutoFit/>
          </a:bodyPr>
          <a:lstStyle/>
          <a:p>
            <a:r>
              <a:rPr lang="da-DK" sz="2000" b="1" dirty="0">
                <a:solidFill>
                  <a:schemeClr val="bg1"/>
                </a:solidFill>
              </a:rPr>
              <a:t>EKSISTERENDE ARMATUR– </a:t>
            </a:r>
          </a:p>
          <a:p>
            <a:r>
              <a:rPr lang="da-DK" sz="2000" b="1" dirty="0">
                <a:solidFill>
                  <a:schemeClr val="bg1"/>
                </a:solidFill>
              </a:rPr>
              <a:t>MED UDSKIFTELIGE LYSKILDER</a:t>
            </a:r>
          </a:p>
        </p:txBody>
      </p:sp>
    </p:spTree>
    <p:extLst>
      <p:ext uri="{BB962C8B-B14F-4D97-AF65-F5344CB8AC3E}">
        <p14:creationId xmlns:p14="http://schemas.microsoft.com/office/powerpoint/2010/main" val="3227160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12777"/>
            <a:ext cx="12192000" cy="5433192"/>
          </a:xfrm>
          <a:prstGeom prst="rect">
            <a:avLst/>
          </a:prstGeom>
        </p:spPr>
      </p:pic>
      <p:sp>
        <p:nvSpPr>
          <p:cNvPr id="2" name="Titel 1"/>
          <p:cNvSpPr>
            <a:spLocks noGrp="1"/>
          </p:cNvSpPr>
          <p:nvPr>
            <p:ph type="title"/>
          </p:nvPr>
        </p:nvSpPr>
        <p:spPr/>
        <p:txBody>
          <a:bodyPr/>
          <a:lstStyle/>
          <a:p>
            <a:r>
              <a:rPr lang="da-DK" dirty="0"/>
              <a:t>Millioner af lysarmaturer ender som affald</a:t>
            </a:r>
          </a:p>
        </p:txBody>
      </p:sp>
      <p:graphicFrame>
        <p:nvGraphicFramePr>
          <p:cNvPr id="5" name="Pladsholder til indhold 3"/>
          <p:cNvGraphicFramePr>
            <a:graphicFrameLocks noGrp="1"/>
          </p:cNvGraphicFramePr>
          <p:nvPr>
            <p:ph idx="1"/>
            <p:extLst>
              <p:ext uri="{D42A27DB-BD31-4B8C-83A1-F6EECF244321}">
                <p14:modId xmlns:p14="http://schemas.microsoft.com/office/powerpoint/2010/main" val="3310284405"/>
              </p:ext>
            </p:extLst>
          </p:nvPr>
        </p:nvGraphicFramePr>
        <p:xfrm>
          <a:off x="154161" y="5642052"/>
          <a:ext cx="10972800" cy="6789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kstfelt 5"/>
          <p:cNvSpPr txBox="1"/>
          <p:nvPr/>
        </p:nvSpPr>
        <p:spPr>
          <a:xfrm>
            <a:off x="671523" y="5289368"/>
            <a:ext cx="4659085" cy="369332"/>
          </a:xfrm>
          <a:prstGeom prst="rect">
            <a:avLst/>
          </a:prstGeom>
          <a:noFill/>
        </p:spPr>
        <p:txBody>
          <a:bodyPr wrap="square" rtlCol="0">
            <a:spAutoFit/>
          </a:bodyPr>
          <a:lstStyle/>
          <a:p>
            <a:r>
              <a:rPr lang="da-DK" b="1" dirty="0">
                <a:solidFill>
                  <a:srgbClr val="E0B61E"/>
                </a:solidFill>
              </a:rPr>
              <a:t>LINEÆR ØKONOMI</a:t>
            </a:r>
          </a:p>
        </p:txBody>
      </p:sp>
      <p:sp>
        <p:nvSpPr>
          <p:cNvPr id="7" name="Tekstfelt 6"/>
          <p:cNvSpPr txBox="1"/>
          <p:nvPr/>
        </p:nvSpPr>
        <p:spPr>
          <a:xfrm>
            <a:off x="10110537" y="6591305"/>
            <a:ext cx="5093369" cy="307777"/>
          </a:xfrm>
          <a:prstGeom prst="rect">
            <a:avLst/>
          </a:prstGeom>
          <a:noFill/>
        </p:spPr>
        <p:txBody>
          <a:bodyPr wrap="square" rtlCol="0">
            <a:spAutoFit/>
          </a:bodyPr>
          <a:lstStyle/>
          <a:p>
            <a:r>
              <a:rPr lang="da-DK" sz="1400" dirty="0">
                <a:solidFill>
                  <a:schemeClr val="bg1"/>
                </a:solidFill>
              </a:rPr>
              <a:t>Foto: TSCHERNING A/S</a:t>
            </a:r>
          </a:p>
        </p:txBody>
      </p:sp>
    </p:spTree>
    <p:extLst>
      <p:ext uri="{BB962C8B-B14F-4D97-AF65-F5344CB8AC3E}">
        <p14:creationId xmlns:p14="http://schemas.microsoft.com/office/powerpoint/2010/main" val="13052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ADD718-F370-4616-9C70-6E170BD06E24}"/>
              </a:ext>
            </a:extLst>
          </p:cNvPr>
          <p:cNvSpPr>
            <a:spLocks noGrp="1"/>
          </p:cNvSpPr>
          <p:nvPr>
            <p:ph type="title"/>
          </p:nvPr>
        </p:nvSpPr>
        <p:spPr>
          <a:xfrm>
            <a:off x="342900" y="236233"/>
            <a:ext cx="9305495" cy="1138443"/>
          </a:xfrm>
        </p:spPr>
        <p:txBody>
          <a:bodyPr>
            <a:normAutofit fontScale="90000"/>
          </a:bodyPr>
          <a:lstStyle/>
          <a:p>
            <a:r>
              <a:rPr lang="da-DK" dirty="0"/>
              <a:t>Mission: Vise verden at man kan forvandle affald til smukke produkter og skabe en cirkulær forretning</a:t>
            </a:r>
          </a:p>
        </p:txBody>
      </p:sp>
      <p:pic>
        <p:nvPicPr>
          <p:cNvPr id="5" name="Billede 4">
            <a:extLst>
              <a:ext uri="{FF2B5EF4-FFF2-40B4-BE49-F238E27FC236}">
                <a16:creationId xmlns:a16="http://schemas.microsoft.com/office/drawing/2014/main" id="{E27801CF-481C-4EB9-947F-4C5E51B5CA5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7259" y="2030038"/>
            <a:ext cx="8160028" cy="4591729"/>
          </a:xfrm>
          <a:prstGeom prst="rect">
            <a:avLst/>
          </a:prstGeom>
        </p:spPr>
      </p:pic>
      <p:pic>
        <p:nvPicPr>
          <p:cNvPr id="4" name="Billede 3" descr="Et billede, der indeholder person, væg, indendørs, poserer&#10;&#10;Automatisk genereret beskrivelse">
            <a:extLst>
              <a:ext uri="{FF2B5EF4-FFF2-40B4-BE49-F238E27FC236}">
                <a16:creationId xmlns:a16="http://schemas.microsoft.com/office/drawing/2014/main" id="{2CDDAD42-47B7-41C7-A5AE-8942BD27884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1025" r="14957"/>
          <a:stretch/>
        </p:blipFill>
        <p:spPr>
          <a:xfrm>
            <a:off x="6705600" y="1374676"/>
            <a:ext cx="5486400" cy="5306796"/>
          </a:xfrm>
          <a:prstGeom prst="rect">
            <a:avLst/>
          </a:prstGeom>
        </p:spPr>
      </p:pic>
    </p:spTree>
    <p:extLst>
      <p:ext uri="{BB962C8B-B14F-4D97-AF65-F5344CB8AC3E}">
        <p14:creationId xmlns:p14="http://schemas.microsoft.com/office/powerpoint/2010/main" val="374352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4638" y="164637"/>
            <a:ext cx="9475729" cy="1190827"/>
          </a:xfrm>
        </p:spPr>
        <p:txBody>
          <a:bodyPr>
            <a:noAutofit/>
          </a:bodyPr>
          <a:lstStyle/>
          <a:p>
            <a:r>
              <a:rPr lang="da-DK" sz="2800" dirty="0"/>
              <a:t>Vi har udviklet en metode så vi kan opgradere eksisterende armaturer til LED og spare op til 80%</a:t>
            </a:r>
          </a:p>
        </p:txBody>
      </p:sp>
      <p:sp>
        <p:nvSpPr>
          <p:cNvPr id="6" name="Ligebenet trekant 5"/>
          <p:cNvSpPr/>
          <p:nvPr/>
        </p:nvSpPr>
        <p:spPr>
          <a:xfrm rot="2264619">
            <a:off x="5133289" y="896296"/>
            <a:ext cx="6072378" cy="291231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3" name="Gruppe 12">
            <a:extLst>
              <a:ext uri="{FF2B5EF4-FFF2-40B4-BE49-F238E27FC236}">
                <a16:creationId xmlns:a16="http://schemas.microsoft.com/office/drawing/2014/main" id="{BCA98125-BD60-4426-8DE6-A462FA3BD06A}"/>
              </a:ext>
            </a:extLst>
          </p:cNvPr>
          <p:cNvGrpSpPr/>
          <p:nvPr/>
        </p:nvGrpSpPr>
        <p:grpSpPr>
          <a:xfrm>
            <a:off x="412070" y="1603116"/>
            <a:ext cx="11432099" cy="4966898"/>
            <a:chOff x="1749157" y="2091256"/>
            <a:chExt cx="8636402" cy="3841870"/>
          </a:xfrm>
        </p:grpSpPr>
        <p:pic>
          <p:nvPicPr>
            <p:cNvPr id="14" name="Billede 13">
              <a:extLst>
                <a:ext uri="{FF2B5EF4-FFF2-40B4-BE49-F238E27FC236}">
                  <a16:creationId xmlns:a16="http://schemas.microsoft.com/office/drawing/2014/main" id="{A0991BC1-6926-4F0F-BC34-46C3F07B53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9157" y="2091256"/>
              <a:ext cx="2844000" cy="1896000"/>
            </a:xfrm>
            <a:prstGeom prst="rect">
              <a:avLst/>
            </a:prstGeom>
          </p:spPr>
        </p:pic>
        <p:pic>
          <p:nvPicPr>
            <p:cNvPr id="15" name="Billede 14">
              <a:extLst>
                <a:ext uri="{FF2B5EF4-FFF2-40B4-BE49-F238E27FC236}">
                  <a16:creationId xmlns:a16="http://schemas.microsoft.com/office/drawing/2014/main" id="{94F59D42-3494-44DF-B90B-BF836D44C7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5358" y="2091256"/>
              <a:ext cx="2844000" cy="1896000"/>
            </a:xfrm>
            <a:prstGeom prst="rect">
              <a:avLst/>
            </a:prstGeom>
          </p:spPr>
        </p:pic>
        <p:pic>
          <p:nvPicPr>
            <p:cNvPr id="16" name="Billede 15">
              <a:extLst>
                <a:ext uri="{FF2B5EF4-FFF2-40B4-BE49-F238E27FC236}">
                  <a16:creationId xmlns:a16="http://schemas.microsoft.com/office/drawing/2014/main" id="{FE4783C2-DBC6-4498-A3D8-B0240F4767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1559" y="2091256"/>
              <a:ext cx="2844000" cy="1896000"/>
            </a:xfrm>
            <a:prstGeom prst="rect">
              <a:avLst/>
            </a:prstGeom>
          </p:spPr>
        </p:pic>
        <p:pic>
          <p:nvPicPr>
            <p:cNvPr id="17" name="Billede 16">
              <a:extLst>
                <a:ext uri="{FF2B5EF4-FFF2-40B4-BE49-F238E27FC236}">
                  <a16:creationId xmlns:a16="http://schemas.microsoft.com/office/drawing/2014/main" id="{A0FECD61-E481-4CBB-9DD8-7ECC35B2A5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9157" y="4037116"/>
              <a:ext cx="2844000" cy="1896000"/>
            </a:xfrm>
            <a:prstGeom prst="rect">
              <a:avLst/>
            </a:prstGeom>
          </p:spPr>
        </p:pic>
        <p:pic>
          <p:nvPicPr>
            <p:cNvPr id="18" name="Billede 17">
              <a:extLst>
                <a:ext uri="{FF2B5EF4-FFF2-40B4-BE49-F238E27FC236}">
                  <a16:creationId xmlns:a16="http://schemas.microsoft.com/office/drawing/2014/main" id="{AA45B3E0-7EC8-417F-8BB6-E3F81AB816C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45357" y="4036962"/>
              <a:ext cx="2844000" cy="1896164"/>
            </a:xfrm>
            <a:prstGeom prst="rect">
              <a:avLst/>
            </a:prstGeom>
          </p:spPr>
        </p:pic>
        <p:pic>
          <p:nvPicPr>
            <p:cNvPr id="19" name="Billede 18">
              <a:extLst>
                <a:ext uri="{FF2B5EF4-FFF2-40B4-BE49-F238E27FC236}">
                  <a16:creationId xmlns:a16="http://schemas.microsoft.com/office/drawing/2014/main" id="{6F454984-2AF0-4BC9-9370-B7B6625C71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41559" y="4043760"/>
              <a:ext cx="2844000" cy="1888924"/>
            </a:xfrm>
            <a:prstGeom prst="rect">
              <a:avLst/>
            </a:prstGeom>
          </p:spPr>
        </p:pic>
      </p:grpSp>
    </p:spTree>
    <p:extLst>
      <p:ext uri="{BB962C8B-B14F-4D97-AF65-F5344CB8AC3E}">
        <p14:creationId xmlns:p14="http://schemas.microsoft.com/office/powerpoint/2010/main" val="341508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ischer 20200313">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ischer 20200313" id="{EC34C14E-85DE-422D-A3D8-67F79EEE8511}" vid="{4E35A920-C19E-4456-96B2-85B6586132F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F90FC90BB7BFB44BE44FFD3800E4C30" ma:contentTypeVersion="3" ma:contentTypeDescription="Opret et nyt dokument." ma:contentTypeScope="" ma:versionID="fb0657d76e80c65cdc2a34023efe0d9c">
  <xsd:schema xmlns:xsd="http://www.w3.org/2001/XMLSchema" xmlns:xs="http://www.w3.org/2001/XMLSchema" xmlns:p="http://schemas.microsoft.com/office/2006/metadata/properties" xmlns:ns2="13886c1b-f4a5-4a74-b945-e97f5516d92d" targetNamespace="http://schemas.microsoft.com/office/2006/metadata/properties" ma:root="true" ma:fieldsID="62e259dcfce4b47a67e9893f6e06be9d" ns2:_="">
    <xsd:import namespace="13886c1b-f4a5-4a74-b945-e97f5516d92d"/>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886c1b-f4a5-4a74-b945-e97f5516d9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81D705F-46E1-4838-B0F8-0283B64C40CD}"/>
</file>

<file path=customXml/itemProps2.xml><?xml version="1.0" encoding="utf-8"?>
<ds:datastoreItem xmlns:ds="http://schemas.openxmlformats.org/officeDocument/2006/customXml" ds:itemID="{FE3D5940-CC08-4F6A-871D-DCF6EA9513BE}"/>
</file>

<file path=customXml/itemProps3.xml><?xml version="1.0" encoding="utf-8"?>
<ds:datastoreItem xmlns:ds="http://schemas.openxmlformats.org/officeDocument/2006/customXml" ds:itemID="{8E26EE0F-BA69-4DA4-918D-FB0FF4B20F5B}"/>
</file>

<file path=docProps/app.xml><?xml version="1.0" encoding="utf-8"?>
<Properties xmlns="http://schemas.openxmlformats.org/officeDocument/2006/extended-properties" xmlns:vt="http://schemas.openxmlformats.org/officeDocument/2006/docPropsVTypes">
  <TotalTime>1375</TotalTime>
  <Words>3249</Words>
  <Application>Microsoft Office PowerPoint</Application>
  <PresentationFormat>Widescreen</PresentationFormat>
  <Paragraphs>528</Paragraphs>
  <Slides>50</Slides>
  <Notes>44</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50</vt:i4>
      </vt:variant>
    </vt:vector>
  </HeadingPairs>
  <TitlesOfParts>
    <vt:vector size="56" baseType="lpstr">
      <vt:lpstr>-apple-system</vt:lpstr>
      <vt:lpstr>Arial</vt:lpstr>
      <vt:lpstr>Calibri</vt:lpstr>
      <vt:lpstr>Museo sans 100</vt:lpstr>
      <vt:lpstr>Open Sans</vt:lpstr>
      <vt:lpstr>Fischer 20200313</vt:lpstr>
      <vt:lpstr>PowerPoint-præsentation</vt:lpstr>
      <vt:lpstr>Det er muligt at reducere materialeforbruget OG spare på energien, uden at det går ud over kvalitet og pris</vt:lpstr>
      <vt:lpstr>I Danmark har vi været gode til at nedbringe energiforbruget i bygninger</vt:lpstr>
      <vt:lpstr>Materialer udgør den største del af en bygnings CO2 påvirkning i dag</vt:lpstr>
      <vt:lpstr>PowerPoint-præsentation</vt:lpstr>
      <vt:lpstr>Det er gået den forkerte vej i lysbranchen</vt:lpstr>
      <vt:lpstr>Millioner af lysarmaturer ender som affald</vt:lpstr>
      <vt:lpstr>Mission: Vise verden at man kan forvandle affald til smukke produkter og skabe en cirkulær forretning</vt:lpstr>
      <vt:lpstr>Vi har udviklet en metode så vi kan opgradere eksisterende armaturer til LED og spare op til 80%</vt:lpstr>
      <vt:lpstr>Modtaget støtte fra Innovation til marked til at implementere ny forretningsmodel</vt:lpstr>
      <vt:lpstr>PowerPoint-præsentation</vt:lpstr>
      <vt:lpstr>Der er mange gode grunde til at vælge en bæredygtig lysløsning</vt:lpstr>
      <vt:lpstr>Henning Larsen sparer 43% ekstra CO2 ved at genbruge frem for at købe nyt</vt:lpstr>
      <vt:lpstr>Ved at genbruge eksisterende armaturer spares der store mængder CO2 og vand</vt:lpstr>
      <vt:lpstr>Udvinding og produktion af metal er en af de mest forurenende brancher i verden</vt:lpstr>
      <vt:lpstr>PowerPoint-præsentation</vt:lpstr>
      <vt:lpstr>PowerPoint-præsentation</vt:lpstr>
      <vt:lpstr>Det har været et hårdt og intenst år</vt:lpstr>
      <vt:lpstr>Hvordan får man et indblik i hvad der smides ud uden at lave dyre og langvarige screeninger? </vt:lpstr>
      <vt:lpstr>Vi fik tilbudt flere tusinde gamle lysarmaturer</vt:lpstr>
      <vt:lpstr>Kataloget er udviklet i samarbejde med SHL, som har vurderet de æstetiske kvaliteter</vt:lpstr>
      <vt:lpstr>Der har været fokus på at finde skalerbare materialer af god kvalitet</vt:lpstr>
      <vt:lpstr>Hvad kan vi gøre for at skabe et attraktivt armatur ud af gamle Netto kasser?</vt:lpstr>
      <vt:lpstr>Et helt nyt udtryk og design med den nyeste LED teknologi</vt:lpstr>
      <vt:lpstr>Hvordan kan vi skabe et nyt attraktivt produkt ud af disse gamle lamper?</vt:lpstr>
      <vt:lpstr>Ny funktion i form af spot/pendel </vt:lpstr>
      <vt:lpstr>Der er indsat ny LED teknologi af højeste kvalitet, med udskiftelige komponenter og min. 5 års garanti </vt:lpstr>
      <vt:lpstr>Det er vigtigt at få det optimale lys ud af armaturerne</vt:lpstr>
      <vt:lpstr>Den største udfordring er, at få fjernet den gamle elektronik og få installeret den nye </vt:lpstr>
      <vt:lpstr>Cirkulær økonomi giver mulighed for social bæredygtighed</vt:lpstr>
      <vt:lpstr>Vi har indsamlet flere tusinde gamle lysarmaturer</vt:lpstr>
      <vt:lpstr>Rønnebærhus – Rudersdal Kommune</vt:lpstr>
      <vt:lpstr>Vi indsamlede 400 gamle 60x60 lysrørsarmaturer fra NCC</vt:lpstr>
      <vt:lpstr>De gamle armaturkasser blev opgraderet og sat op</vt:lpstr>
      <vt:lpstr>Det færdige resultat</vt:lpstr>
      <vt:lpstr>Næste skur – Skure af genbrugsmaterialer</vt:lpstr>
      <vt:lpstr>Hvordan dokumenterer man bæredygtigheden?</vt:lpstr>
      <vt:lpstr>Vi har som den første lysvirksomhed i Danmark udviklet EPD’er for vores mest populære løsninger</vt:lpstr>
      <vt:lpstr>Løsningerne kan bidrage positivt til 46,3% af pointene i DGNB</vt:lpstr>
      <vt:lpstr>PowerPoint-præsentation</vt:lpstr>
      <vt:lpstr>Vi arbejder med tre forskellige koncepter</vt:lpstr>
      <vt:lpstr>Vi har udvalgt et sortiment, som kan levere alt det lys som er nødvendigt for et moderne kontor, skole mv.</vt:lpstr>
      <vt:lpstr>ReUse - Quarto</vt:lpstr>
      <vt:lpstr>ReDesign - Natural History</vt:lpstr>
      <vt:lpstr>ReDesign - Triffilet</vt:lpstr>
      <vt:lpstr>ReCreate - GAIA</vt:lpstr>
      <vt:lpstr>Løsningerne er meget fleksible og med mulighed for forskellige standard finishes</vt:lpstr>
      <vt:lpstr>Udover energibesparelsen har vi for alle genbrugte armaturer estimeret CO2 og vandbesparelsen</vt:lpstr>
      <vt:lpstr>Bæredygtig belysning - For en lysere fremtid</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Lars Elmvang</dc:creator>
  <cp:lastModifiedBy>Lars Elmvang</cp:lastModifiedBy>
  <cp:revision>148</cp:revision>
  <dcterms:created xsi:type="dcterms:W3CDTF">2020-11-12T13:05:34Z</dcterms:created>
  <dcterms:modified xsi:type="dcterms:W3CDTF">2021-03-10T15:11:51Z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0x010100EF90FC90BB7BFB44BE44FFD3800E4C30</vt:lpwstr>
  </property>
</Properties>
</file>