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60" r:id="rId5"/>
    <p:sldId id="259" r:id="rId6"/>
    <p:sldId id="2039" r:id="rId7"/>
    <p:sldId id="2004" r:id="rId8"/>
    <p:sldId id="1956" r:id="rId9"/>
    <p:sldId id="1960" r:id="rId10"/>
    <p:sldId id="1962" r:id="rId11"/>
    <p:sldId id="2041" r:id="rId12"/>
    <p:sldId id="2001" r:id="rId13"/>
    <p:sldId id="1964" r:id="rId14"/>
    <p:sldId id="2002" r:id="rId15"/>
    <p:sldId id="2028" r:id="rId16"/>
    <p:sldId id="2029" r:id="rId17"/>
    <p:sldId id="1959" r:id="rId18"/>
    <p:sldId id="2038" r:id="rId19"/>
    <p:sldId id="1958" r:id="rId20"/>
    <p:sldId id="1968" r:id="rId21"/>
    <p:sldId id="2036" r:id="rId22"/>
    <p:sldId id="2030" r:id="rId23"/>
    <p:sldId id="1967" r:id="rId24"/>
    <p:sldId id="1963" r:id="rId25"/>
    <p:sldId id="1952" r:id="rId26"/>
    <p:sldId id="2031" r:id="rId27"/>
  </p:sldIdLst>
  <p:sldSz cx="12188825" cy="6858000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2646B7-1AC1-0B72-55BB-B65BA6C3127B}" name="Abelone Køster" initials="AK" userId="S::abke@cowi.com::6dbdf9b8-4228-4296-9192-cfc776ffc99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gne Hamann-Pedersen" initials="SH" lastIdx="1" clrIdx="0">
    <p:extLst>
      <p:ext uri="{19B8F6BF-5375-455C-9EA6-DF929625EA0E}">
        <p15:presenceInfo xmlns:p15="http://schemas.microsoft.com/office/powerpoint/2012/main" userId="S-1-5-21-117609710-1035525444-1801674531-114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145"/>
    <a:srgbClr val="004622"/>
    <a:srgbClr val="651355"/>
    <a:srgbClr val="FFE0A9"/>
    <a:srgbClr val="F2FBFC"/>
    <a:srgbClr val="FA1E32"/>
    <a:srgbClr val="D2B9C8"/>
    <a:srgbClr val="227058"/>
    <a:srgbClr val="E65C47"/>
    <a:srgbClr val="E64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70" autoAdjust="0"/>
    <p:restoredTop sz="55811" autoAdjust="0"/>
  </p:normalViewPr>
  <p:slideViewPr>
    <p:cSldViewPr>
      <p:cViewPr>
        <p:scale>
          <a:sx n="66" d="100"/>
          <a:sy n="66" d="100"/>
        </p:scale>
        <p:origin x="1668" y="-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50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901" y="0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CE1C-0979-45B5-B9F4-5853FA41FFE4}" type="datetimeFigureOut">
              <a:rPr lang="da-DK" smtClean="0"/>
              <a:t>26-02-2025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3" y="9428404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49901" y="9428404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10439-6C84-42F3-8387-20A5856C594D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0784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0A0A6-1E3E-4200-861C-F1E8A26C8DF7}" type="datetimeFigureOut">
              <a:rPr lang="da-DK" smtClean="0"/>
              <a:t>26-02-2025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FC4D8-E122-42A9-B978-29141A367638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1715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[Find et billede med </a:t>
            </a:r>
            <a:r>
              <a:rPr lang="da-DK" baseline="0" dirty="0"/>
              <a:t>en rolig baggrund oppe i venstre hjørne</a:t>
            </a:r>
            <a:r>
              <a:rPr lang="da-DK" dirty="0"/>
              <a:t>]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18956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105A39"/>
                </a:solidFill>
              </a:rPr>
              <a:t>Både baseline og renovering er bedre end nedrivning og nybyg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90730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da-DK" sz="1200" dirty="0">
                <a:solidFill>
                  <a:srgbClr val="105A39"/>
                </a:solidFill>
              </a:rPr>
              <a:t>Klimapåvirkningen af de traditionelle bygninger er højere end de moderne bygninger pga. en højere drift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da-DK" sz="1200" dirty="0">
              <a:solidFill>
                <a:srgbClr val="105A39"/>
              </a:solidFill>
            </a:endParaRP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da-DK" sz="1200" dirty="0">
                <a:solidFill>
                  <a:srgbClr val="105A39"/>
                </a:solidFill>
              </a:rPr>
              <a:t>Klimapåvirkningen fra nedrivning af de traditionelle bygninger er generelt højere end for de moderne bygninger pga. mere træ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da-DK" sz="1200" dirty="0">
              <a:solidFill>
                <a:srgbClr val="105A39"/>
              </a:solidFill>
            </a:endParaRP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da-DK" sz="1200" dirty="0">
                <a:solidFill>
                  <a:srgbClr val="105A39"/>
                </a:solidFill>
              </a:rPr>
              <a:t>Det taler for at bevare/renovere de traditionelle bygninger frem for at rive ned og dermed udsætte klimapåvirkningen længst muligt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14250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 traditionelle huse giver dyb renovering det bedste klimamæssige resultat fordi driften reduceres 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29169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a-DK" kern="0" dirty="0"/>
              <a:t>For de moderne typologier er let eller mellem renovering klimamæssigt bedst </a:t>
            </a:r>
          </a:p>
          <a:p>
            <a:pPr lvl="0"/>
            <a:r>
              <a:rPr lang="da-DK" kern="0" dirty="0"/>
              <a:t>Materialeforbruget ved dyb renovering kan opveje klimabesparelsen ved en reduceret drift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105A39"/>
                </a:solidFill>
              </a:rPr>
              <a:t>Men sænkning af driftsenergiforbruget er en forudsætning for at en højre andel af Danmarks energiforbrug kan dækkes af vedvarende energi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1503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dirty="0"/>
              <a:t>Emissionsfaktor: hvor mange kg CO₂ på 1 kWh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dirty="0"/>
              <a:t>Resultater af traditionelt og moderne rækkehus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dirty="0"/>
              <a:t>Nye emissionsfaktorer er væsentligt lavere end de gamle (pile)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dirty="0"/>
              <a:t>4-5 gange mindre CO₂ fra drift med de nye emissionsfaktorer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dirty="0"/>
              <a:t>Det har kæmpe indflydelse på konklusionerne: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dirty="0"/>
              <a:t>Gamle faktorer: let renovering ikke godt, kun dyb renovering bedre end nedrivning nybyg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dirty="0"/>
              <a:t>Nye faktorer: renovering er generelt set bedre end nedrivning nybyg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dirty="0"/>
              <a:t>Materialernes andel af emissionen stiger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dirty="0"/>
              <a:t>Dvs. balancen mellem emission fra materialer og reduceret driften ved renovering forskubber sig markant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dirty="0"/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dirty="0"/>
              <a:t>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99296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 de gode energimærker ligger det faktiske forbrug i gennemsnit højre og for de dårlige energimærker ligger det faktiske forbrug i gennemsnit lavere end det beregnede. Det kan se anderledes ud for andre typer bygninger men princippet er at der kan være stor forskel på det faktiske og beregnede energiforbrug.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Vejledning til hvordan man kan korrigere sin energiberegning til at reducere usikkerheden i den faktiske drift. Pba.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Faktormetoden (gennemsnit af kendt faktisk energiforbrug fra en række bygningstyper)</a:t>
            </a:r>
          </a:p>
          <a:p>
            <a:endParaRPr lang="da-DK" dirty="0"/>
          </a:p>
          <a:p>
            <a:r>
              <a:rPr lang="da-DK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6090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a-DK" dirty="0"/>
              <a:t>Vi har anvendt omregningsformler fra </a:t>
            </a:r>
            <a:r>
              <a:rPr lang="da-DK" dirty="0" err="1"/>
              <a:t>build</a:t>
            </a:r>
            <a:r>
              <a:rPr lang="da-DK" dirty="0"/>
              <a:t> der bygger på et gennemsnit fra en det kendte energiforbrug fra en række bygningstyper. </a:t>
            </a:r>
          </a:p>
          <a:p>
            <a:pPr marL="171450" indent="-171450">
              <a:buFontTx/>
              <a:buChar char="-"/>
            </a:pPr>
            <a:r>
              <a:rPr lang="da-DK" dirty="0"/>
              <a:t>X = det sandsynlige faktiske energiforbrug</a:t>
            </a:r>
          </a:p>
          <a:p>
            <a:pPr marL="171450" indent="-171450">
              <a:buFontTx/>
              <a:buChar char="-"/>
            </a:pPr>
            <a:r>
              <a:rPr lang="da-DK" dirty="0"/>
              <a:t>Top-Bund: indikere spændet, usikkerheden der er pba. Et gennemsnit, dvs. det faktiske energiforbrug kan både være højre og lavere</a:t>
            </a:r>
          </a:p>
          <a:p>
            <a:pPr marL="0" indent="0">
              <a:buFontTx/>
              <a:buNone/>
            </a:pPr>
            <a:r>
              <a:rPr lang="da-DK" dirty="0"/>
              <a:t> </a:t>
            </a:r>
          </a:p>
          <a:p>
            <a:pPr marL="171450" indent="-171450">
              <a:buFontTx/>
              <a:buChar char="-"/>
            </a:pPr>
            <a:r>
              <a:rPr lang="da-DK" dirty="0"/>
              <a:t>Konklusion: scenarierne med lavest CO₂ måske i virkeligheden vil ligge lidt højere og for de </a:t>
            </a:r>
            <a:r>
              <a:rPr lang="da-DK" dirty="0" err="1"/>
              <a:t>de</a:t>
            </a:r>
            <a:r>
              <a:rPr lang="da-DK" dirty="0"/>
              <a:t> værste scenarier ligge lidt lavere i CO₂ </a:t>
            </a:r>
          </a:p>
          <a:p>
            <a:pPr marL="171450" indent="-171450">
              <a:buFontTx/>
              <a:buChar char="-"/>
            </a:pPr>
            <a:r>
              <a:rPr lang="da-DK" dirty="0"/>
              <a:t>Forstærker at vi bør gøre mindre i en renovering. </a:t>
            </a:r>
          </a:p>
          <a:p>
            <a:pPr marL="171450" indent="-171450">
              <a:buFontTx/>
              <a:buChar char="-"/>
            </a:pPr>
            <a:r>
              <a:rPr lang="da-DK" dirty="0"/>
              <a:t>Noget man bør have med i sine overvejelser omkring renovering og at man for den </a:t>
            </a:r>
            <a:r>
              <a:rPr lang="da-DK" dirty="0" err="1"/>
              <a:t>pågælden</a:t>
            </a:r>
            <a:r>
              <a:rPr lang="da-DK" dirty="0"/>
              <a:t> renovering bør foretage </a:t>
            </a:r>
            <a:r>
              <a:rPr lang="da-DK" dirty="0" err="1"/>
              <a:t>projekspecifikke</a:t>
            </a:r>
            <a:r>
              <a:rPr lang="da-DK" dirty="0"/>
              <a:t> beregninger </a:t>
            </a:r>
          </a:p>
          <a:p>
            <a:pPr marL="171450" indent="-171450">
              <a:buFontTx/>
              <a:buChar char="-"/>
            </a:pPr>
            <a:endParaRPr lang="da-DK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dirty="0"/>
              <a:t>Generelt: et større energiforbrug end beregnet, ved lavenergi-bygninger, særligt for bygninger i energiklasse B eller bedre. Modsat er det beregnede energibehov ofte højere end det faktiske for bygninger med et beregnet højt forbrug af energi til bygningsdrift, særligt for bygninger i energiklasse C eller dårligere.</a:t>
            </a:r>
          </a:p>
          <a:p>
            <a:pPr marL="171450" indent="-171450">
              <a:buFontTx/>
              <a:buChar char="-"/>
            </a:pPr>
            <a:endParaRPr lang="da-DK" dirty="0"/>
          </a:p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8579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Renovering med biomaterialer </a:t>
            </a:r>
          </a:p>
          <a:p>
            <a:r>
              <a:rPr lang="da-DK" dirty="0"/>
              <a:t>Rendering af hvordan det kunne se ud for etagehus og rækkehus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7914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Dyb renovering af de moderne bygninger med biomaterialer </a:t>
            </a:r>
          </a:p>
          <a:p>
            <a:r>
              <a:rPr lang="da-DK" dirty="0"/>
              <a:t>Den turkise under nul er CO₂ optag i år nu som skal trækkes fra det samlede resultat</a:t>
            </a:r>
          </a:p>
          <a:p>
            <a:r>
              <a:rPr lang="da-DK" dirty="0"/>
              <a:t>Lille besparelse 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2561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Alt det vi udleder i dag har en accelererende effekt på den globale opvarmning sammenlignet med udledning af den samme drivhusgas om f.eks. 25 eller 50 år.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Derfor bør det ud fra et klimaperspektiv prioriteres at undgå og/eller reducere / udskyde emissioner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Grafen viser tidspunkt for udledning af tre forskellige scenarier for det moderne rækkehus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Nedrivning og nybyg er klimamæssigt dyrt i dag fordi vi både river ned og bygger noget nyt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Renovering har en meget lavere udledning i dag fordi vi bevarer og kan udsætte udledning ved nedrivning af bygningen til senere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Samlet set giver renovering med biomaterialer en lille besparelse over 50 år, men når der renoveres med biomaterialer kan vi reducere udledningen der sker i dag endnu mere  og derfor er renovering med biomaterialer ud fra et klimaperspektiv en rigtig god 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Derudover er klimapåvirkningen om 25 og 50 år enormt usikker og bygger på den måde som vi producerer og bortskaffer materialer på i dag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7656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lt-LT">
                <a:latin typeface="Arial" panose="020B0604020202020204" pitchFamily="34" charset="0"/>
              </a:rPr>
              <a:t>29 rugsėjis 2022</a:t>
            </a:r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a-DK">
                <a:latin typeface="Arial" panose="020B0604020202020204" pitchFamily="34" charset="0"/>
              </a:rPr>
              <a:t>COWI Powerpoint presentation</a:t>
            </a:r>
            <a:endParaRPr lang="da-DK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698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Tager man højde for denne usikkerhed ved at fremskrive emissionerne pba. den forventede teknologiske udvikling ift. produktion og bortskaffelse af byggematerialer i fremtiden – ligesom for emissioner fra energien </a:t>
            </a:r>
          </a:p>
          <a:p>
            <a:r>
              <a:rPr lang="da-DK" dirty="0"/>
              <a:t>Det betyder at den samlede besparelse ved brug af biogene materialer i renovering over 50år forventeligt vil være større end de 4-8%. 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3738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Disclaimer</a:t>
            </a:r>
            <a:r>
              <a:rPr lang="da-DK" dirty="0"/>
              <a:t>: generaliserede erfaringer til mere tekniktunge bygninger kan føre til signifikant undervurdering af klimapåvirkningen og </a:t>
            </a:r>
            <a:r>
              <a:rPr lang="da-DK" dirty="0" err="1"/>
              <a:t>driftsomkonstninger</a:t>
            </a:r>
            <a:r>
              <a:rPr lang="da-DK" dirty="0"/>
              <a:t> ved mere komplekst byggeri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6557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6683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Dermed kun et udpluk af projektet her med fokus på det del jeg har været en del af nemlig LCA/klima</a:t>
            </a:r>
          </a:p>
          <a:p>
            <a:r>
              <a:rPr lang="da-DK" dirty="0"/>
              <a:t>Og økonomi ved Kim Haugbølle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44368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B3584-EFA1-96EE-6561-8ABB15B5C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512B10-E168-7E77-D846-72A8D8578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7B465E-F6E7-D4D7-D616-44C1FE894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FD11F-7CC6-8DC9-BE85-A6D8B98F91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177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3992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kern="0" dirty="0">
                <a:latin typeface="+mn-lt"/>
              </a:rPr>
              <a:t>1 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kern="0" dirty="0">
                <a:latin typeface="+mn-lt"/>
              </a:rPr>
              <a:t>Udfordringer: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kern="0" dirty="0">
                <a:latin typeface="+mn-lt"/>
              </a:rPr>
              <a:t>- For projektspecifikke resultater</a:t>
            </a:r>
          </a:p>
          <a:p>
            <a:pPr lvl="0"/>
            <a:r>
              <a:rPr lang="da-DK" kern="0" dirty="0">
                <a:latin typeface="+mn-lt"/>
              </a:rPr>
              <a:t>- Forskel i data og beregningsmetoder </a:t>
            </a:r>
          </a:p>
          <a:p>
            <a:pPr lvl="0"/>
            <a:r>
              <a:rPr lang="da-DK" kern="0" dirty="0">
                <a:latin typeface="+mn-lt"/>
              </a:rPr>
              <a:t>- Stor variation i omfang af renoveringer</a:t>
            </a:r>
          </a:p>
          <a:p>
            <a:pPr lvl="0"/>
            <a:r>
              <a:rPr lang="da-DK" b="1" kern="0" dirty="0">
                <a:latin typeface="+mn-lt"/>
              </a:rPr>
              <a:t>Formål: </a:t>
            </a:r>
          </a:p>
          <a:p>
            <a:pPr lvl="0"/>
            <a:r>
              <a:rPr lang="da-DK" kern="0" dirty="0">
                <a:latin typeface="+mn-lt"/>
              </a:rPr>
              <a:t>- Behov for en mere nuanceret diskussion</a:t>
            </a:r>
          </a:p>
          <a:p>
            <a:pPr lvl="0"/>
            <a:r>
              <a:rPr lang="da-DK" kern="0" dirty="0">
                <a:latin typeface="+mn-lt"/>
              </a:rPr>
              <a:t>- I hvor høj grad andre faktorer spiller ind i renovering versus nedrivning nybyg</a:t>
            </a:r>
          </a:p>
          <a:p>
            <a:endParaRPr lang="da-DK" dirty="0"/>
          </a:p>
          <a:p>
            <a:r>
              <a:rPr lang="da-DK" dirty="0"/>
              <a:t>Metode: </a:t>
            </a:r>
          </a:p>
          <a:p>
            <a:pPr marL="171450" indent="-171450">
              <a:buFontTx/>
              <a:buChar char="-"/>
            </a:pPr>
            <a:r>
              <a:rPr lang="da-DK" dirty="0"/>
              <a:t>forskellige bygningstypologier og renoveringsgrader</a:t>
            </a:r>
          </a:p>
          <a:p>
            <a:pPr marL="171450" indent="-171450">
              <a:buFontTx/>
              <a:buChar char="-"/>
            </a:pPr>
            <a:r>
              <a:rPr lang="da-DK" dirty="0"/>
              <a:t>Vurderet klimaeffekten af renovering </a:t>
            </a:r>
          </a:p>
          <a:p>
            <a:pPr marL="171450" indent="-171450">
              <a:buFontTx/>
              <a:buChar char="-"/>
            </a:pPr>
            <a:r>
              <a:rPr lang="da-DK" dirty="0"/>
              <a:t>Nuanceret diskussionen med andre faktorer der spiller ind </a:t>
            </a:r>
          </a:p>
          <a:p>
            <a:pPr marL="628650" lvl="1" indent="-171450">
              <a:buFontTx/>
              <a:buChar char="-"/>
            </a:pPr>
            <a:r>
              <a:rPr lang="da-DK" dirty="0"/>
              <a:t>Energi emissionsfaktorer, faktisk og beregnet energi </a:t>
            </a:r>
          </a:p>
          <a:p>
            <a:pPr marL="628650" lvl="1" indent="-171450">
              <a:buFontTx/>
              <a:buChar char="-"/>
            </a:pPr>
            <a:r>
              <a:rPr lang="da-DK" dirty="0"/>
              <a:t>Renovering med biogene materialer</a:t>
            </a:r>
          </a:p>
          <a:p>
            <a:pPr marL="628650" lvl="1" indent="-171450">
              <a:buFontTx/>
              <a:buChar char="-"/>
            </a:pPr>
            <a:r>
              <a:rPr lang="da-DK" dirty="0"/>
              <a:t>Tidsperspektivet (lang og kort sigt)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7601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1 min</a:t>
            </a:r>
          </a:p>
          <a:p>
            <a:r>
              <a:rPr lang="da-DK" b="1" dirty="0"/>
              <a:t>Metode</a:t>
            </a:r>
          </a:p>
          <a:p>
            <a:pPr marL="171450" indent="-171450">
              <a:buFontTx/>
              <a:buChar char="-"/>
            </a:pPr>
            <a:r>
              <a:rPr lang="da-DK" dirty="0"/>
              <a:t>Fra faktiske cases til repræsentative generiske cases - </a:t>
            </a:r>
          </a:p>
          <a:p>
            <a:pPr marL="171450" indent="-171450">
              <a:buFontTx/>
              <a:buChar char="-"/>
            </a:pPr>
            <a:r>
              <a:rPr lang="da-DK" dirty="0"/>
              <a:t>boliger (parcel, række og etagehus)</a:t>
            </a:r>
          </a:p>
          <a:p>
            <a:pPr marL="171450" indent="-171450">
              <a:buFontTx/>
              <a:buChar char="-"/>
            </a:pPr>
            <a:r>
              <a:rPr lang="da-DK" dirty="0"/>
              <a:t>Forskellige tidsperioder der dækker forskellige udgangspunkter ift. tilstand, byggeskik og teknologi, lovgivning og antal </a:t>
            </a:r>
            <a:r>
              <a:rPr lang="da-DK" dirty="0" err="1"/>
              <a:t>bolighenheder</a:t>
            </a:r>
            <a:r>
              <a:rPr lang="da-DK" dirty="0"/>
              <a:t> i perioden</a:t>
            </a:r>
          </a:p>
          <a:p>
            <a:pPr marL="171450" indent="-171450">
              <a:buFontTx/>
              <a:buChar char="-"/>
            </a:pPr>
            <a:r>
              <a:rPr lang="da-DK" dirty="0"/>
              <a:t>Udvalgt faktiske repræsentative cases, tilpasninger hvis der har været afvigelser fra perioden</a:t>
            </a:r>
          </a:p>
          <a:p>
            <a:pPr marL="171450" indent="-171450">
              <a:buFontTx/>
              <a:buChar char="-"/>
            </a:pPr>
            <a:r>
              <a:rPr lang="da-DK" dirty="0"/>
              <a:t>Grove restlevetider</a:t>
            </a:r>
          </a:p>
          <a:p>
            <a:pPr marL="171450" indent="-171450">
              <a:buFontTx/>
              <a:buChar char="-"/>
            </a:pPr>
            <a:r>
              <a:rPr lang="da-DK" dirty="0"/>
              <a:t>Der er taget højde for forudgående renoveringer f.eks. Vinduer er skiftet nu</a:t>
            </a:r>
          </a:p>
          <a:p>
            <a:pPr marL="171450" indent="-171450">
              <a:buFontTx/>
              <a:buChar char="-"/>
            </a:pPr>
            <a:r>
              <a:rPr lang="da-DK" dirty="0"/>
              <a:t>Nye energi emissionsfaktorer fremskrevet efter hvordan </a:t>
            </a:r>
            <a:r>
              <a:rPr lang="da-DK" dirty="0" err="1"/>
              <a:t>danmarks</a:t>
            </a:r>
            <a:r>
              <a:rPr lang="da-DK" dirty="0"/>
              <a:t> energisammensætning forventes at udvikle sig</a:t>
            </a:r>
          </a:p>
          <a:p>
            <a:pPr marL="171450" indent="-171450">
              <a:buFontTx/>
              <a:buChar char="-"/>
            </a:pPr>
            <a:r>
              <a:rPr lang="da-DK" dirty="0" err="1"/>
              <a:t>LCAbyg</a:t>
            </a:r>
            <a:r>
              <a:rPr lang="da-DK" dirty="0"/>
              <a:t> </a:t>
            </a:r>
          </a:p>
          <a:p>
            <a:pPr marL="171450" indent="-171450">
              <a:buFontTx/>
              <a:buChar char="-"/>
            </a:pPr>
            <a:r>
              <a:rPr lang="da-DK" dirty="0"/>
              <a:t>Beregnet drift </a:t>
            </a:r>
          </a:p>
          <a:p>
            <a:pPr marL="0" indent="0">
              <a:buFontTx/>
              <a:buNone/>
            </a:pPr>
            <a:endParaRPr lang="da-DK" dirty="0"/>
          </a:p>
          <a:p>
            <a:endParaRPr lang="da-DK" dirty="0"/>
          </a:p>
          <a:p>
            <a:r>
              <a:rPr lang="da-DK" dirty="0"/>
              <a:t>___________________________________________________</a:t>
            </a:r>
          </a:p>
          <a:p>
            <a:r>
              <a:rPr lang="da-DK" dirty="0"/>
              <a:t>P.T.: fuldmurværk, tegltag, ,5 etage med kælder </a:t>
            </a:r>
          </a:p>
          <a:p>
            <a:r>
              <a:rPr lang="da-DK" dirty="0"/>
              <a:t>PM: etplanshuse, hulmur, cementbundne bølgepap tag </a:t>
            </a:r>
          </a:p>
          <a:p>
            <a:r>
              <a:rPr lang="da-DK" dirty="0"/>
              <a:t>RT: 1-1,5 etage, muret stil, </a:t>
            </a:r>
          </a:p>
          <a:p>
            <a:r>
              <a:rPr lang="da-DK" dirty="0"/>
              <a:t>RM: tagpap, 1,5-2 etager, minder om PM</a:t>
            </a:r>
          </a:p>
          <a:p>
            <a:r>
              <a:rPr lang="da-DK" dirty="0"/>
              <a:t>ET: fuldmuret, tegltag, etageadskillelse træbjælkelag, </a:t>
            </a:r>
          </a:p>
          <a:p>
            <a:r>
              <a:rPr lang="da-DK" dirty="0"/>
              <a:t>EM: starten på betonelementbyggeriet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7060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Metode:</a:t>
            </a:r>
          </a:p>
          <a:p>
            <a:pPr marL="0" indent="0">
              <a:buFontTx/>
              <a:buNone/>
            </a:pPr>
            <a:r>
              <a:rPr lang="da-DK" dirty="0"/>
              <a:t>- Energirenoveringer da klimapåvirkning fra eksisterende bygningsmasse primært kommer fra driftsenergien og materialer fra nybyggeri</a:t>
            </a:r>
          </a:p>
          <a:p>
            <a:r>
              <a:rPr lang="da-DK" dirty="0"/>
              <a:t>- Mindre invasiv renovering frem for hele materiale udskiftninger (ikke nødvendigvis gængs renoveringsskik)</a:t>
            </a:r>
          </a:p>
          <a:p>
            <a:r>
              <a:rPr lang="da-DK" dirty="0"/>
              <a:t>- </a:t>
            </a:r>
            <a:r>
              <a:rPr lang="da-DK" dirty="0" err="1"/>
              <a:t>Scenarienre</a:t>
            </a:r>
            <a:r>
              <a:rPr lang="da-DK" dirty="0"/>
              <a:t> bygger videre på hinanden</a:t>
            </a:r>
          </a:p>
          <a:p>
            <a:r>
              <a:rPr lang="da-DK" dirty="0"/>
              <a:t>- Baseline (udskiftninger, men ingen opgradering)</a:t>
            </a:r>
          </a:p>
          <a:p>
            <a:pPr marL="0" indent="0">
              <a:buFontTx/>
              <a:buNone/>
            </a:pPr>
            <a:r>
              <a:rPr lang="da-DK" dirty="0"/>
              <a:t>- Let: 100mm efterisolering loft, Vinduer: råd og utæthed, maling udskiftning af defekte termoruder</a:t>
            </a:r>
          </a:p>
          <a:p>
            <a:pPr marL="171450" indent="-171450">
              <a:buFontTx/>
              <a:buChar char="-"/>
            </a:pPr>
            <a:r>
              <a:rPr lang="da-DK" dirty="0"/>
              <a:t>Mellem: Let + </a:t>
            </a:r>
          </a:p>
          <a:p>
            <a:pPr marL="171450" indent="-171450">
              <a:buFontTx/>
              <a:buChar char="-"/>
            </a:pPr>
            <a:r>
              <a:rPr lang="da-DK" dirty="0"/>
              <a:t>Dyb: </a:t>
            </a:r>
          </a:p>
          <a:p>
            <a:pPr marL="171450" indent="-171450">
              <a:buFontTx/>
              <a:buChar char="-"/>
            </a:pPr>
            <a:r>
              <a:rPr lang="da-DK" dirty="0"/>
              <a:t>Nedrivning af det eksisterende byggeri og nybyg – gennemsnitlige cases ift. BUILD</a:t>
            </a:r>
          </a:p>
          <a:p>
            <a:endParaRPr lang="da-DK" dirty="0"/>
          </a:p>
          <a:p>
            <a:r>
              <a:rPr lang="da-DK" dirty="0"/>
              <a:t>_______________________________________________________________________________________________________</a:t>
            </a:r>
          </a:p>
          <a:p>
            <a:r>
              <a:rPr lang="da-DK" dirty="0"/>
              <a:t>Ikke med: </a:t>
            </a:r>
          </a:p>
          <a:p>
            <a:r>
              <a:rPr lang="da-DK" dirty="0"/>
              <a:t>Solceller er ikke medtaget </a:t>
            </a:r>
          </a:p>
          <a:p>
            <a:r>
              <a:rPr lang="da-DK" dirty="0"/>
              <a:t>Nyt køkken/bad ikke medtaget (normalt ikke med i LCA, men betydeligt materialeforbrug, skiftes ca. hvert 11. år) </a:t>
            </a:r>
          </a:p>
          <a:p>
            <a:r>
              <a:rPr lang="da-DK" dirty="0"/>
              <a:t>boligforøgelse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4332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FC5C8-60B6-4803-9F55-4C65DCFC1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BB2317-956F-FCCF-43CF-5BB0B687D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D2C0E5-3442-D655-8315-4B4377BBC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Resultater: </a:t>
            </a:r>
          </a:p>
          <a:p>
            <a:pPr marL="171450" indent="-171450">
              <a:buFontTx/>
              <a:buChar char="-"/>
            </a:pPr>
            <a:r>
              <a:rPr lang="da-DK" dirty="0"/>
              <a:t>Faser pba. metode 3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200" dirty="0">
                <a:solidFill>
                  <a:srgbClr val="105A39"/>
                </a:solidFill>
              </a:rPr>
              <a:t>Tendenser er ikke så afhængige af bygningstypen men perioden</a:t>
            </a: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ACDE3-2AEE-B298-1B8B-33789B5FC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17728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Resultater: </a:t>
            </a:r>
          </a:p>
          <a:p>
            <a:pPr marL="171450" indent="-171450">
              <a:buFontTx/>
              <a:buChar char="-"/>
            </a:pPr>
            <a:r>
              <a:rPr lang="da-DK" dirty="0"/>
              <a:t>Faser pba. metode 3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200" dirty="0">
                <a:solidFill>
                  <a:srgbClr val="105A39"/>
                </a:solidFill>
              </a:rPr>
              <a:t>Tendenser er ikke så afhængige af bygningstypen men perioden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FC4D8-E122-42A9-B978-29141A367638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39959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88825" cy="6858000"/>
          </a:xfrm>
          <a:solidFill>
            <a:srgbClr val="A0A0A0"/>
          </a:solidFill>
        </p:spPr>
        <p:txBody>
          <a:bodyPr tIns="864000" anchor="ctr" anchorCtr="0"/>
          <a:lstStyle>
            <a:lvl1pPr algn="ctr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>
          <a:xfrm>
            <a:off x="12143106" y="6885384"/>
            <a:ext cx="45719" cy="46856"/>
          </a:xfrm>
        </p:spPr>
        <p:txBody>
          <a:bodyPr/>
          <a:lstStyle>
            <a:lvl1pPr>
              <a:defRPr sz="1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4" y="651441"/>
            <a:ext cx="8775292" cy="457200"/>
          </a:xfrm>
        </p:spPr>
        <p:txBody>
          <a:bodyPr anchor="b" anchorCtr="0"/>
          <a:lstStyle>
            <a:lvl1pPr marL="0" marR="0" indent="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D4162E"/>
              </a:buClr>
              <a:buSzPct val="80000"/>
              <a:buFont typeface="Arial" panose="020B0604020202020204" pitchFamily="34" charset="0"/>
              <a:buNone/>
              <a:tabLst/>
              <a:defRPr sz="1800" b="1" baseline="0">
                <a:solidFill>
                  <a:srgbClr val="FA1E3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D4162E"/>
              </a:buClr>
              <a:buSzPct val="80000"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for at indsætte navn</a:t>
            </a:r>
          </a:p>
        </p:txBody>
      </p:sp>
      <p:sp>
        <p:nvSpPr>
          <p:cNvPr id="13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250824" y="1125461"/>
            <a:ext cx="8775292" cy="318212"/>
          </a:xfrm>
        </p:spPr>
        <p:txBody>
          <a:bodyPr/>
          <a:lstStyle>
            <a:lvl1pPr>
              <a:spcAft>
                <a:spcPts val="0"/>
              </a:spcAft>
              <a:defRPr sz="1800" b="0">
                <a:solidFill>
                  <a:srgbClr val="FA1E32"/>
                </a:solidFill>
              </a:defRPr>
            </a:lvl1pPr>
          </a:lstStyle>
          <a:p>
            <a:pPr lvl="0"/>
            <a:r>
              <a:rPr lang="da-DK" dirty="0"/>
              <a:t>Klik for at indsætte titel, </a:t>
            </a:r>
            <a:r>
              <a:rPr lang="da-DK" dirty="0" err="1"/>
              <a:t>Realdania</a:t>
            </a:r>
            <a:endParaRPr lang="da-DK" dirty="0"/>
          </a:p>
        </p:txBody>
      </p:sp>
      <p:sp>
        <p:nvSpPr>
          <p:cNvPr id="15" name="Pladsholder til tekst 4"/>
          <p:cNvSpPr>
            <a:spLocks noGrp="1"/>
          </p:cNvSpPr>
          <p:nvPr>
            <p:ph type="body" sz="quarter" idx="16" hasCustomPrompt="1"/>
          </p:nvPr>
        </p:nvSpPr>
        <p:spPr>
          <a:xfrm>
            <a:off x="250824" y="1551512"/>
            <a:ext cx="8775292" cy="316800"/>
          </a:xfrm>
        </p:spPr>
        <p:txBody>
          <a:bodyPr anchor="t" anchorCtr="0"/>
          <a:lstStyle>
            <a:lvl1pPr>
              <a:spcAft>
                <a:spcPts val="0"/>
              </a:spcAft>
              <a:defRPr sz="1800" b="0">
                <a:solidFill>
                  <a:srgbClr val="FA1E32"/>
                </a:solidFill>
              </a:defRPr>
            </a:lvl1pPr>
          </a:lstStyle>
          <a:p>
            <a:pPr lvl="0"/>
            <a:r>
              <a:rPr lang="da-DK" dirty="0"/>
              <a:t>Klik </a:t>
            </a:r>
            <a:r>
              <a:rPr lang="da-DK" b="0" baseline="0" dirty="0"/>
              <a:t>evt. for at indsætte dato og/eller sted</a:t>
            </a:r>
            <a:endParaRPr lang="da-DK" dirty="0"/>
          </a:p>
        </p:txBody>
      </p:sp>
      <p:sp>
        <p:nvSpPr>
          <p:cNvPr id="21" name="Pladsholder til tekst(logo) 20"/>
          <p:cNvSpPr>
            <a:spLocks noGrp="1"/>
          </p:cNvSpPr>
          <p:nvPr>
            <p:ph type="body" sz="quarter" idx="19" hasCustomPrompt="1"/>
          </p:nvPr>
        </p:nvSpPr>
        <p:spPr>
          <a:xfrm>
            <a:off x="11309566" y="251881"/>
            <a:ext cx="630000" cy="385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50000"/>
              </a:lnSpc>
              <a:spcAft>
                <a:spcPts val="0"/>
              </a:spcAft>
              <a:defRPr sz="100" b="0"/>
            </a:lvl1pPr>
          </a:lstStyle>
          <a:p>
            <a:pPr lvl="0"/>
            <a:r>
              <a:rPr lang="da-DK" dirty="0"/>
              <a:t>.</a:t>
            </a:r>
          </a:p>
        </p:txBody>
      </p:sp>
      <p:grpSp>
        <p:nvGrpSpPr>
          <p:cNvPr id="14" name="Gruppe 32"/>
          <p:cNvGrpSpPr>
            <a:grpSpLocks/>
          </p:cNvGrpSpPr>
          <p:nvPr userDrawn="1"/>
        </p:nvGrpSpPr>
        <p:grpSpPr bwMode="auto">
          <a:xfrm>
            <a:off x="-1970485" y="2016125"/>
            <a:ext cx="1832371" cy="2719387"/>
            <a:chOff x="-1970754" y="316482"/>
            <a:chExt cx="1832371" cy="2718693"/>
          </a:xfrm>
        </p:grpSpPr>
        <p:sp>
          <p:nvSpPr>
            <p:cNvPr id="17" name="TextBox 12"/>
            <p:cNvSpPr txBox="1">
              <a:spLocks noChangeArrowheads="1"/>
            </p:cNvSpPr>
            <p:nvPr/>
          </p:nvSpPr>
          <p:spPr bwMode="auto">
            <a:xfrm>
              <a:off x="-1970754" y="316482"/>
              <a:ext cx="1832371" cy="2718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Ændre udsnit af billede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1.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Klik på indsatte billede for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 aktivere billedeværktøjet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2.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Klik på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Beskær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for at ændre 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3.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Ønsker du at skalere billedet,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hold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-knappen nede,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og træk i billedets hjørner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fontAlgn="auto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Højreklik evt. på billedet </a:t>
              </a:r>
              <a:b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og vælg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Placer bagest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19" name="Billed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9300" y="1142716"/>
              <a:ext cx="373412" cy="3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uppe 29"/>
            <p:cNvGrpSpPr>
              <a:grpSpLocks/>
            </p:cNvGrpSpPr>
            <p:nvPr/>
          </p:nvGrpSpPr>
          <p:grpSpPr bwMode="auto">
            <a:xfrm>
              <a:off x="-523710" y="2038403"/>
              <a:ext cx="373412" cy="428773"/>
              <a:chOff x="1018031" y="5700889"/>
              <a:chExt cx="373412" cy="428773"/>
            </a:xfrm>
          </p:grpSpPr>
          <p:pic>
            <p:nvPicPr>
              <p:cNvPr id="22" name="Billed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ounded Rectangle 25"/>
              <p:cNvSpPr/>
              <p:nvPr/>
            </p:nvSpPr>
            <p:spPr bwMode="auto">
              <a:xfrm>
                <a:off x="1023947" y="5700965"/>
                <a:ext cx="209550" cy="171406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20784" y="234000"/>
            <a:ext cx="8805332" cy="674720"/>
          </a:xfrm>
        </p:spPr>
        <p:txBody>
          <a:bodyPr anchor="t" anchorCtr="0"/>
          <a:lstStyle>
            <a:lvl1pPr>
              <a:lnSpc>
                <a:spcPct val="83000"/>
              </a:lnSpc>
              <a:defRPr sz="4200">
                <a:solidFill>
                  <a:srgbClr val="FA1E32"/>
                </a:solidFill>
              </a:defRPr>
            </a:lvl1pPr>
          </a:lstStyle>
          <a:p>
            <a:r>
              <a:rPr lang="da-DK" dirty="0"/>
              <a:t>Klik og indsæt titel på oplæg</a:t>
            </a:r>
          </a:p>
        </p:txBody>
      </p:sp>
    </p:spTree>
    <p:extLst>
      <p:ext uri="{BB962C8B-B14F-4D97-AF65-F5344CB8AC3E}">
        <p14:creationId xmlns:p14="http://schemas.microsoft.com/office/powerpoint/2010/main" val="2796991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3 billeder (I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11" name="Pladsholder til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57092" y="2243138"/>
            <a:ext cx="3726000" cy="1689918"/>
          </a:xfrm>
        </p:spPr>
        <p:txBody>
          <a:bodyPr anchor="b" anchorCtr="0"/>
          <a:lstStyle>
            <a:lvl1pPr>
              <a:spcBef>
                <a:spcPts val="1800"/>
              </a:spcBef>
              <a:spcAft>
                <a:spcPts val="0"/>
              </a:spcAft>
              <a:defRPr sz="1800" b="0"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baseline="0" dirty="0"/>
              <a:t>Tryk evt. her for at indsætte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</a:t>
            </a:r>
          </a:p>
          <a:p>
            <a:pPr lvl="3"/>
            <a:r>
              <a:rPr lang="da-DK" dirty="0"/>
              <a:t>Fjerde</a:t>
            </a:r>
          </a:p>
          <a:p>
            <a:pPr lvl="4"/>
            <a:r>
              <a:rPr lang="da-DK" dirty="0"/>
              <a:t>Femte</a:t>
            </a:r>
          </a:p>
        </p:txBody>
      </p:sp>
      <p:sp>
        <p:nvSpPr>
          <p:cNvPr id="12" name="Pladsholder til tekst 3"/>
          <p:cNvSpPr>
            <a:spLocks noGrp="1"/>
          </p:cNvSpPr>
          <p:nvPr>
            <p:ph type="body" sz="quarter" idx="18" hasCustomPrompt="1"/>
          </p:nvPr>
        </p:nvSpPr>
        <p:spPr>
          <a:xfrm>
            <a:off x="4232474" y="2243138"/>
            <a:ext cx="3725999" cy="1689918"/>
          </a:xfrm>
        </p:spPr>
        <p:txBody>
          <a:bodyPr anchor="b" anchorCtr="0"/>
          <a:lstStyle>
            <a:lvl1pPr>
              <a:spcBef>
                <a:spcPts val="1800"/>
              </a:spcBef>
              <a:spcAft>
                <a:spcPts val="0"/>
              </a:spcAft>
              <a:defRPr sz="1800" b="0"/>
            </a:lvl1pPr>
            <a:lvl2pPr marL="360000" indent="-360000">
              <a:buFont typeface="Wingdings 2" panose="05020102010507070707" pitchFamily="18" charset="2"/>
              <a:buChar char=""/>
              <a:defRPr/>
            </a:lvl2pPr>
            <a:lvl3pPr marL="720000" indent="-360000">
              <a:buFont typeface="Arial" panose="020B0604020202020204" pitchFamily="34" charset="0"/>
              <a:buChar char="•"/>
              <a:defRPr/>
            </a:lvl3pPr>
            <a:lvl4pPr marL="1080000">
              <a:defRPr/>
            </a:lvl4pPr>
          </a:lstStyle>
          <a:p>
            <a:pPr lvl="0"/>
            <a:r>
              <a:rPr lang="da-DK" baseline="0" dirty="0"/>
              <a:t>Tryk evt. her for at indsætte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4" name="Pladsholder til tekst 4"/>
          <p:cNvSpPr>
            <a:spLocks noGrp="1"/>
          </p:cNvSpPr>
          <p:nvPr>
            <p:ph type="body" sz="quarter" idx="19" hasCustomPrompt="1"/>
          </p:nvPr>
        </p:nvSpPr>
        <p:spPr>
          <a:xfrm>
            <a:off x="8207855" y="2243138"/>
            <a:ext cx="3726001" cy="1689918"/>
          </a:xfrm>
        </p:spPr>
        <p:txBody>
          <a:bodyPr anchor="b" anchorCtr="0"/>
          <a:lstStyle>
            <a:lvl1pPr>
              <a:spcBef>
                <a:spcPts val="1800"/>
              </a:spcBef>
              <a:spcAft>
                <a:spcPts val="0"/>
              </a:spcAft>
              <a:defRPr sz="1800" b="0"/>
            </a:lvl1pPr>
            <a:lvl2pPr marL="360000" indent="-360000">
              <a:buFont typeface="Wingdings 2" panose="05020102010507070707" pitchFamily="18" charset="2"/>
              <a:buChar char=""/>
              <a:defRPr/>
            </a:lvl2pPr>
            <a:lvl3pPr marL="720000" indent="-360000">
              <a:buFont typeface="Arial" panose="020B0604020202020204" pitchFamily="34" charset="0"/>
              <a:buChar char="•"/>
              <a:defRPr/>
            </a:lvl3pPr>
            <a:lvl4pPr marL="1080000">
              <a:defRPr/>
            </a:lvl4pPr>
          </a:lstStyle>
          <a:p>
            <a:pPr lvl="0"/>
            <a:r>
              <a:rPr lang="da-DK" baseline="0" dirty="0"/>
              <a:t>Tryk evt. her for at indsætte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8" name="Pladsholder til billede 6"/>
          <p:cNvSpPr>
            <a:spLocks noGrp="1"/>
          </p:cNvSpPr>
          <p:nvPr>
            <p:ph type="pic" sz="quarter" idx="15" hasCustomPrompt="1"/>
          </p:nvPr>
        </p:nvSpPr>
        <p:spPr>
          <a:xfrm>
            <a:off x="4232473" y="4112752"/>
            <a:ext cx="3726000" cy="2492836"/>
          </a:xfrm>
          <a:solidFill>
            <a:srgbClr val="A0A0A0"/>
          </a:solidFill>
        </p:spPr>
        <p:txBody>
          <a:bodyPr tIns="108000"/>
          <a:lstStyle>
            <a:lvl1pPr algn="ctr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9" name="Pladsholder til billede 7"/>
          <p:cNvSpPr>
            <a:spLocks noGrp="1"/>
          </p:cNvSpPr>
          <p:nvPr>
            <p:ph type="pic" sz="quarter" idx="16" hasCustomPrompt="1"/>
          </p:nvPr>
        </p:nvSpPr>
        <p:spPr>
          <a:xfrm>
            <a:off x="8207856" y="4112752"/>
            <a:ext cx="3726000" cy="2492836"/>
          </a:xfrm>
          <a:solidFill>
            <a:srgbClr val="A0A0A0"/>
          </a:solidFill>
        </p:spPr>
        <p:txBody>
          <a:bodyPr tIns="108000"/>
          <a:lstStyle>
            <a:lvl1pPr algn="ctr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grpSp>
        <p:nvGrpSpPr>
          <p:cNvPr id="13" name="Gruppe 27"/>
          <p:cNvGrpSpPr>
            <a:grpSpLocks/>
          </p:cNvGrpSpPr>
          <p:nvPr userDrawn="1"/>
        </p:nvGrpSpPr>
        <p:grpSpPr bwMode="auto">
          <a:xfrm>
            <a:off x="-602332" y="4156576"/>
            <a:ext cx="457200" cy="209512"/>
            <a:chOff x="-566328" y="4221088"/>
            <a:chExt cx="457200" cy="20955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6328" y="4221088"/>
              <a:ext cx="45720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ounded Rectangle 11"/>
            <p:cNvSpPr/>
            <p:nvPr/>
          </p:nvSpPr>
          <p:spPr>
            <a:xfrm>
              <a:off x="-335868" y="4221050"/>
              <a:ext cx="214313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grpSp>
        <p:nvGrpSpPr>
          <p:cNvPr id="17" name="Gruppe 28"/>
          <p:cNvGrpSpPr>
            <a:grpSpLocks/>
          </p:cNvGrpSpPr>
          <p:nvPr userDrawn="1"/>
        </p:nvGrpSpPr>
        <p:grpSpPr bwMode="auto">
          <a:xfrm>
            <a:off x="-1070384" y="4156576"/>
            <a:ext cx="438150" cy="209512"/>
            <a:chOff x="-1145443" y="4257092"/>
            <a:chExt cx="438150" cy="209550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5443" y="4257092"/>
              <a:ext cx="43815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3"/>
            <p:cNvSpPr/>
            <p:nvPr/>
          </p:nvSpPr>
          <p:spPr>
            <a:xfrm>
              <a:off x="-926356" y="4257054"/>
              <a:ext cx="219075" cy="201650"/>
            </a:xfrm>
            <a:prstGeom prst="rect">
              <a:avLst/>
            </a:prstGeom>
            <a:solidFill>
              <a:srgbClr val="FFFFFF">
                <a:alpha val="65882"/>
              </a:srgb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  <p:sp>
          <p:nvSpPr>
            <p:cNvPr id="20" name="Rounded Rectangle 14"/>
            <p:cNvSpPr/>
            <p:nvPr/>
          </p:nvSpPr>
          <p:spPr>
            <a:xfrm>
              <a:off x="-1140668" y="4260230"/>
              <a:ext cx="214312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sp>
        <p:nvSpPr>
          <p:cNvPr id="21" name="AutoShape 4"/>
          <p:cNvSpPr>
            <a:spLocks/>
          </p:cNvSpPr>
          <p:nvPr userDrawn="1"/>
        </p:nvSpPr>
        <p:spPr bwMode="gray">
          <a:xfrm>
            <a:off x="-2006488" y="2233516"/>
            <a:ext cx="1866391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Tekst typografier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1=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Underoverskrif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Klik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ENTER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-tasten for at få 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2 = Almindelig tekst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3-5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 = 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Bullet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For at gå tilbage i tekst-niveauer,</a:t>
            </a:r>
            <a:b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brug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SHIFT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b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Du kan også bruge 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Forøg/Formindsk listeniveau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, placeret i topmenuen</a:t>
            </a:r>
          </a:p>
        </p:txBody>
      </p:sp>
      <p:grpSp>
        <p:nvGrpSpPr>
          <p:cNvPr id="22" name="Gruppe 32"/>
          <p:cNvGrpSpPr>
            <a:grpSpLocks/>
          </p:cNvGrpSpPr>
          <p:nvPr userDrawn="1"/>
        </p:nvGrpSpPr>
        <p:grpSpPr bwMode="auto">
          <a:xfrm>
            <a:off x="-1970485" y="4626129"/>
            <a:ext cx="1832371" cy="2151243"/>
            <a:chOff x="-1970754" y="316482"/>
            <a:chExt cx="1832371" cy="2150694"/>
          </a:xfrm>
        </p:grpSpPr>
        <p:sp>
          <p:nvSpPr>
            <p:cNvPr id="23" name="TextBox 12"/>
            <p:cNvSpPr txBox="1">
              <a:spLocks noChangeArrowheads="1"/>
            </p:cNvSpPr>
            <p:nvPr/>
          </p:nvSpPr>
          <p:spPr bwMode="auto">
            <a:xfrm>
              <a:off x="-1970754" y="316482"/>
              <a:ext cx="1832371" cy="166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Ændre udsnit af billede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1.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Klik på indsatte billede for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 aktivere billedeværktøjet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2.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Klik på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Beskær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for at ændre 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3.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Ønsker du at skalere billedet,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hold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-knappen nede,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og træk i billedets hjørner</a:t>
              </a:r>
            </a:p>
          </p:txBody>
        </p:sp>
        <p:pic>
          <p:nvPicPr>
            <p:cNvPr id="24" name="Billed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9300" y="1142716"/>
              <a:ext cx="373412" cy="3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Gruppe 29"/>
            <p:cNvGrpSpPr>
              <a:grpSpLocks/>
            </p:cNvGrpSpPr>
            <p:nvPr/>
          </p:nvGrpSpPr>
          <p:grpSpPr bwMode="auto">
            <a:xfrm>
              <a:off x="-523710" y="2038403"/>
              <a:ext cx="373412" cy="428773"/>
              <a:chOff x="1018031" y="5700889"/>
              <a:chExt cx="373412" cy="428773"/>
            </a:xfrm>
          </p:grpSpPr>
          <p:pic>
            <p:nvPicPr>
              <p:cNvPr id="26" name="Billede 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Rounded Rectangle 25"/>
              <p:cNvSpPr/>
              <p:nvPr/>
            </p:nvSpPr>
            <p:spPr bwMode="auto">
              <a:xfrm>
                <a:off x="1023947" y="5700965"/>
                <a:ext cx="209550" cy="171406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7" name="Pladsholder til billede 5"/>
          <p:cNvSpPr>
            <a:spLocks noGrp="1"/>
          </p:cNvSpPr>
          <p:nvPr>
            <p:ph type="pic" sz="quarter" idx="13" hasCustomPrompt="1"/>
          </p:nvPr>
        </p:nvSpPr>
        <p:spPr>
          <a:xfrm>
            <a:off x="257091" y="4112752"/>
            <a:ext cx="3726000" cy="2492836"/>
          </a:xfrm>
          <a:solidFill>
            <a:srgbClr val="A0A0A0"/>
          </a:solidFill>
        </p:spPr>
        <p:txBody>
          <a:bodyPr tIns="108000"/>
          <a:lstStyle>
            <a:lvl1pPr algn="ctr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</p:spTree>
    <p:extLst>
      <p:ext uri="{BB962C8B-B14F-4D97-AF65-F5344CB8AC3E}">
        <p14:creationId xmlns:p14="http://schemas.microsoft.com/office/powerpoint/2010/main" val="3547355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 hidden="1"/>
          <p:cNvSpPr>
            <a:spLocks noGrp="1"/>
          </p:cNvSpPr>
          <p:nvPr>
            <p:ph type="sldNum" sz="quarter" idx="10"/>
          </p:nvPr>
        </p:nvSpPr>
        <p:spPr>
          <a:xfrm>
            <a:off x="11890694" y="6858001"/>
            <a:ext cx="45719" cy="45719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7" name="Pladsholder til indhold 2"/>
          <p:cNvSpPr>
            <a:spLocks noGrp="1"/>
          </p:cNvSpPr>
          <p:nvPr>
            <p:ph sz="quarter" idx="20" hasCustomPrompt="1"/>
          </p:nvPr>
        </p:nvSpPr>
        <p:spPr>
          <a:xfrm>
            <a:off x="504825" y="2243138"/>
            <a:ext cx="5337175" cy="3706812"/>
          </a:xfrm>
        </p:spPr>
        <p:txBody>
          <a:bodyPr/>
          <a:lstStyle/>
          <a:p>
            <a:pPr lvl="0"/>
            <a:r>
              <a:rPr lang="da-DK" dirty="0"/>
              <a:t>Klik her for at tilføje tekst eller tilføj graf/tabel via CorporateChart/Tables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3" hasCustomPrompt="1"/>
          </p:nvPr>
        </p:nvSpPr>
        <p:spPr>
          <a:xfrm>
            <a:off x="6346825" y="1515290"/>
            <a:ext cx="2671198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11" name="Pladsholder til billede 4"/>
          <p:cNvSpPr>
            <a:spLocks noGrp="1"/>
          </p:cNvSpPr>
          <p:nvPr>
            <p:ph type="pic" sz="quarter" idx="15" hasCustomPrompt="1"/>
          </p:nvPr>
        </p:nvSpPr>
        <p:spPr>
          <a:xfrm>
            <a:off x="6346825" y="3295439"/>
            <a:ext cx="2671198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34592-C206-4531-A192-FE07616FEA6B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billede 4"/>
          <p:cNvSpPr>
            <a:spLocks noGrp="1"/>
          </p:cNvSpPr>
          <p:nvPr>
            <p:ph type="pic" sz="quarter" idx="16" hasCustomPrompt="1"/>
          </p:nvPr>
        </p:nvSpPr>
        <p:spPr>
          <a:xfrm>
            <a:off x="6346825" y="5075588"/>
            <a:ext cx="2671198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13" name="Pladsholder til billede 3"/>
          <p:cNvSpPr>
            <a:spLocks noGrp="1"/>
          </p:cNvSpPr>
          <p:nvPr>
            <p:ph type="pic" sz="quarter" idx="17" hasCustomPrompt="1"/>
          </p:nvPr>
        </p:nvSpPr>
        <p:spPr>
          <a:xfrm>
            <a:off x="9265215" y="1515290"/>
            <a:ext cx="2671198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14" name="Pladsholder til billede 4"/>
          <p:cNvSpPr>
            <a:spLocks noGrp="1"/>
          </p:cNvSpPr>
          <p:nvPr>
            <p:ph type="pic" sz="quarter" idx="18" hasCustomPrompt="1"/>
          </p:nvPr>
        </p:nvSpPr>
        <p:spPr>
          <a:xfrm>
            <a:off x="9265215" y="3295439"/>
            <a:ext cx="2671198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15" name="Pladsholder til billede 4"/>
          <p:cNvSpPr>
            <a:spLocks noGrp="1"/>
          </p:cNvSpPr>
          <p:nvPr>
            <p:ph type="pic" sz="quarter" idx="19" hasCustomPrompt="1"/>
          </p:nvPr>
        </p:nvSpPr>
        <p:spPr>
          <a:xfrm>
            <a:off x="9265215" y="5075588"/>
            <a:ext cx="2671198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grpSp>
        <p:nvGrpSpPr>
          <p:cNvPr id="16" name="Gruppe 27"/>
          <p:cNvGrpSpPr>
            <a:grpSpLocks/>
          </p:cNvGrpSpPr>
          <p:nvPr userDrawn="1"/>
        </p:nvGrpSpPr>
        <p:grpSpPr bwMode="auto">
          <a:xfrm>
            <a:off x="-602332" y="4156576"/>
            <a:ext cx="457200" cy="209512"/>
            <a:chOff x="-566328" y="4221088"/>
            <a:chExt cx="457200" cy="20955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6328" y="4221088"/>
              <a:ext cx="45720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ounded Rectangle 11"/>
            <p:cNvSpPr/>
            <p:nvPr/>
          </p:nvSpPr>
          <p:spPr>
            <a:xfrm>
              <a:off x="-335868" y="4221050"/>
              <a:ext cx="214313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grpSp>
        <p:nvGrpSpPr>
          <p:cNvPr id="19" name="Gruppe 28"/>
          <p:cNvGrpSpPr>
            <a:grpSpLocks/>
          </p:cNvGrpSpPr>
          <p:nvPr userDrawn="1"/>
        </p:nvGrpSpPr>
        <p:grpSpPr bwMode="auto">
          <a:xfrm>
            <a:off x="-1070384" y="4156576"/>
            <a:ext cx="438150" cy="209512"/>
            <a:chOff x="-1145443" y="4257092"/>
            <a:chExt cx="438150" cy="209550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5443" y="4257092"/>
              <a:ext cx="43815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13"/>
            <p:cNvSpPr/>
            <p:nvPr/>
          </p:nvSpPr>
          <p:spPr>
            <a:xfrm>
              <a:off x="-926356" y="4257054"/>
              <a:ext cx="219075" cy="201650"/>
            </a:xfrm>
            <a:prstGeom prst="rect">
              <a:avLst/>
            </a:prstGeom>
            <a:solidFill>
              <a:srgbClr val="FFFFFF">
                <a:alpha val="65882"/>
              </a:srgb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  <p:sp>
          <p:nvSpPr>
            <p:cNvPr id="22" name="Rounded Rectangle 14"/>
            <p:cNvSpPr/>
            <p:nvPr/>
          </p:nvSpPr>
          <p:spPr>
            <a:xfrm>
              <a:off x="-1140668" y="4260230"/>
              <a:ext cx="214312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2006488" y="2233516"/>
            <a:ext cx="1866391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Tekst typografier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1=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Underoverskrif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Klik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ENTER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-tasten for at få 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2 = Almindelig tekst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3-5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 = 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Bullet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For at gå tilbage i tekst-niveauer,</a:t>
            </a:r>
            <a:b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brug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SHIFT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b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Du kan også bruge 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Forøg/Formindsk listeniveau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, placeret i topmenuen</a:t>
            </a:r>
          </a:p>
        </p:txBody>
      </p:sp>
      <p:grpSp>
        <p:nvGrpSpPr>
          <p:cNvPr id="24" name="Gruppe 32"/>
          <p:cNvGrpSpPr>
            <a:grpSpLocks/>
          </p:cNvGrpSpPr>
          <p:nvPr userDrawn="1"/>
        </p:nvGrpSpPr>
        <p:grpSpPr bwMode="auto">
          <a:xfrm>
            <a:off x="-1970485" y="4626129"/>
            <a:ext cx="1832371" cy="2151243"/>
            <a:chOff x="-1970754" y="316482"/>
            <a:chExt cx="1832371" cy="2150694"/>
          </a:xfrm>
        </p:grpSpPr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-1970754" y="316482"/>
              <a:ext cx="1832371" cy="166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Ændre udsnit af billede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1.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Klik på indsatte billede for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 aktivere billedeværktøjet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2.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Klik på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Beskær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for at ændre 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3.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Ønsker du at skalere billedet,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hold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-knappen nede,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og træk i billedets hjørner</a:t>
              </a:r>
            </a:p>
          </p:txBody>
        </p:sp>
        <p:pic>
          <p:nvPicPr>
            <p:cNvPr id="26" name="Billed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9300" y="1142716"/>
              <a:ext cx="373412" cy="3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uppe 29"/>
            <p:cNvGrpSpPr>
              <a:grpSpLocks/>
            </p:cNvGrpSpPr>
            <p:nvPr/>
          </p:nvGrpSpPr>
          <p:grpSpPr bwMode="auto">
            <a:xfrm>
              <a:off x="-523710" y="2038403"/>
              <a:ext cx="373412" cy="428773"/>
              <a:chOff x="1018031" y="5700889"/>
              <a:chExt cx="373412" cy="428773"/>
            </a:xfrm>
          </p:grpSpPr>
          <p:pic>
            <p:nvPicPr>
              <p:cNvPr id="28" name="Billede 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5"/>
              <p:cNvSpPr/>
              <p:nvPr/>
            </p:nvSpPr>
            <p:spPr bwMode="auto">
              <a:xfrm>
                <a:off x="1023947" y="5700965"/>
                <a:ext cx="209550" cy="171406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4189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1"/>
          </p:nvPr>
        </p:nvSpPr>
        <p:spPr>
          <a:xfrm>
            <a:off x="250826" y="6605588"/>
            <a:ext cx="2783246" cy="1454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4B161D-CD88-4BA2-B1EE-6619E2036996}" type="datetime1">
              <a:rPr lang="da-DK" smtClean="0"/>
              <a:pPr/>
              <a:t>26-02-2025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2"/>
          </p:nvPr>
        </p:nvSpPr>
        <p:spPr>
          <a:xfrm>
            <a:off x="3052074" y="6605588"/>
            <a:ext cx="6084676" cy="1454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billede 3"/>
          <p:cNvSpPr>
            <a:spLocks noGrp="1"/>
          </p:cNvSpPr>
          <p:nvPr>
            <p:ph type="pic" sz="quarter" idx="13" hasCustomPrompt="1"/>
          </p:nvPr>
        </p:nvSpPr>
        <p:spPr>
          <a:xfrm>
            <a:off x="252000" y="1515290"/>
            <a:ext cx="2732400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7" name="Pladsholder til billede 4"/>
          <p:cNvSpPr>
            <a:spLocks noGrp="1"/>
          </p:cNvSpPr>
          <p:nvPr>
            <p:ph type="pic" sz="quarter" idx="15" hasCustomPrompt="1"/>
          </p:nvPr>
        </p:nvSpPr>
        <p:spPr>
          <a:xfrm>
            <a:off x="252000" y="3295439"/>
            <a:ext cx="2732400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8" name="Pladsholder til billede 5"/>
          <p:cNvSpPr>
            <a:spLocks noGrp="1"/>
          </p:cNvSpPr>
          <p:nvPr>
            <p:ph type="pic" sz="quarter" idx="16" hasCustomPrompt="1"/>
          </p:nvPr>
        </p:nvSpPr>
        <p:spPr>
          <a:xfrm>
            <a:off x="252000" y="5075588"/>
            <a:ext cx="2732400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9" name="Pladsholder til billede 6"/>
          <p:cNvSpPr>
            <a:spLocks noGrp="1"/>
          </p:cNvSpPr>
          <p:nvPr>
            <p:ph type="pic" sz="quarter" idx="17" hasCustomPrompt="1"/>
          </p:nvPr>
        </p:nvSpPr>
        <p:spPr>
          <a:xfrm>
            <a:off x="3234927" y="1515290"/>
            <a:ext cx="2732400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8" hasCustomPrompt="1"/>
          </p:nvPr>
        </p:nvSpPr>
        <p:spPr>
          <a:xfrm>
            <a:off x="3234927" y="3295439"/>
            <a:ext cx="2732400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11" name="Pladsholder til billede 8"/>
          <p:cNvSpPr>
            <a:spLocks noGrp="1"/>
          </p:cNvSpPr>
          <p:nvPr>
            <p:ph type="pic" sz="quarter" idx="19" hasCustomPrompt="1"/>
          </p:nvPr>
        </p:nvSpPr>
        <p:spPr>
          <a:xfrm>
            <a:off x="3234927" y="5075588"/>
            <a:ext cx="2732400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12" name="Pladsholder til billede 9"/>
          <p:cNvSpPr>
            <a:spLocks noGrp="1"/>
          </p:cNvSpPr>
          <p:nvPr>
            <p:ph type="pic" sz="quarter" idx="20" hasCustomPrompt="1"/>
          </p:nvPr>
        </p:nvSpPr>
        <p:spPr>
          <a:xfrm>
            <a:off x="6217854" y="1515290"/>
            <a:ext cx="2732400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13" name="Pladsholder til billede 10"/>
          <p:cNvSpPr>
            <a:spLocks noGrp="1"/>
          </p:cNvSpPr>
          <p:nvPr>
            <p:ph type="pic" sz="quarter" idx="21" hasCustomPrompt="1"/>
          </p:nvPr>
        </p:nvSpPr>
        <p:spPr>
          <a:xfrm>
            <a:off x="6217854" y="3295439"/>
            <a:ext cx="2732400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14" name="Pladsholder til billede 11"/>
          <p:cNvSpPr>
            <a:spLocks noGrp="1"/>
          </p:cNvSpPr>
          <p:nvPr>
            <p:ph type="pic" sz="quarter" idx="22" hasCustomPrompt="1"/>
          </p:nvPr>
        </p:nvSpPr>
        <p:spPr>
          <a:xfrm>
            <a:off x="6217854" y="5075588"/>
            <a:ext cx="2732400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15" name="Pladsholder til billede 12"/>
          <p:cNvSpPr>
            <a:spLocks noGrp="1"/>
          </p:cNvSpPr>
          <p:nvPr>
            <p:ph type="pic" sz="quarter" idx="23" hasCustomPrompt="1"/>
          </p:nvPr>
        </p:nvSpPr>
        <p:spPr>
          <a:xfrm>
            <a:off x="9200780" y="1515290"/>
            <a:ext cx="2732400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16" name="Pladsholder til billede 13"/>
          <p:cNvSpPr>
            <a:spLocks noGrp="1"/>
          </p:cNvSpPr>
          <p:nvPr>
            <p:ph type="pic" sz="quarter" idx="24" hasCustomPrompt="1"/>
          </p:nvPr>
        </p:nvSpPr>
        <p:spPr>
          <a:xfrm>
            <a:off x="9200780" y="3295439"/>
            <a:ext cx="2732400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17" name="Pladsholder til billede 14"/>
          <p:cNvSpPr>
            <a:spLocks noGrp="1"/>
          </p:cNvSpPr>
          <p:nvPr>
            <p:ph type="pic" sz="quarter" idx="25" hasCustomPrompt="1"/>
          </p:nvPr>
        </p:nvSpPr>
        <p:spPr>
          <a:xfrm>
            <a:off x="9200780" y="5075588"/>
            <a:ext cx="2732400" cy="15300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</p:spTree>
    <p:extLst>
      <p:ext uri="{BB962C8B-B14F-4D97-AF65-F5344CB8AC3E}">
        <p14:creationId xmlns:p14="http://schemas.microsoft.com/office/powerpoint/2010/main" val="458396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8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504824" y="2243138"/>
            <a:ext cx="11180763" cy="3706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 eller tilføj graf/tabel via CorporateChart/Tables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Pladsholder til dato 1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3" name="Pladsholder til sidefod 2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grpSp>
        <p:nvGrpSpPr>
          <p:cNvPr id="16" name="Gruppe 27"/>
          <p:cNvGrpSpPr>
            <a:grpSpLocks/>
          </p:cNvGrpSpPr>
          <p:nvPr userDrawn="1"/>
        </p:nvGrpSpPr>
        <p:grpSpPr bwMode="auto">
          <a:xfrm>
            <a:off x="-602332" y="4156576"/>
            <a:ext cx="457200" cy="209512"/>
            <a:chOff x="-566328" y="4221088"/>
            <a:chExt cx="457200" cy="20955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6328" y="4221088"/>
              <a:ext cx="45720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ounded Rectangle 11"/>
            <p:cNvSpPr/>
            <p:nvPr/>
          </p:nvSpPr>
          <p:spPr>
            <a:xfrm>
              <a:off x="-335868" y="4221050"/>
              <a:ext cx="214313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grpSp>
        <p:nvGrpSpPr>
          <p:cNvPr id="20" name="Gruppe 28"/>
          <p:cNvGrpSpPr>
            <a:grpSpLocks/>
          </p:cNvGrpSpPr>
          <p:nvPr userDrawn="1"/>
        </p:nvGrpSpPr>
        <p:grpSpPr bwMode="auto">
          <a:xfrm>
            <a:off x="-1070384" y="4156576"/>
            <a:ext cx="438150" cy="209512"/>
            <a:chOff x="-1145443" y="4257092"/>
            <a:chExt cx="438150" cy="20955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5443" y="4257092"/>
              <a:ext cx="43815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13"/>
            <p:cNvSpPr/>
            <p:nvPr/>
          </p:nvSpPr>
          <p:spPr>
            <a:xfrm>
              <a:off x="-926356" y="4257054"/>
              <a:ext cx="219075" cy="201650"/>
            </a:xfrm>
            <a:prstGeom prst="rect">
              <a:avLst/>
            </a:prstGeom>
            <a:solidFill>
              <a:srgbClr val="FFFFFF">
                <a:alpha val="65882"/>
              </a:srgb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  <p:sp>
          <p:nvSpPr>
            <p:cNvPr id="24" name="Rounded Rectangle 14"/>
            <p:cNvSpPr/>
            <p:nvPr/>
          </p:nvSpPr>
          <p:spPr>
            <a:xfrm>
              <a:off x="-1140668" y="4260230"/>
              <a:ext cx="214312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sp>
        <p:nvSpPr>
          <p:cNvPr id="25" name="AutoShape 4"/>
          <p:cNvSpPr>
            <a:spLocks/>
          </p:cNvSpPr>
          <p:nvPr userDrawn="1"/>
        </p:nvSpPr>
        <p:spPr bwMode="gray">
          <a:xfrm>
            <a:off x="-2006488" y="2233516"/>
            <a:ext cx="1866391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Tekst typografier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1=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Underoverskrif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Klik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ENTER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-tasten for at få 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2 = Almindelig tekst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3-5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 = 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Bullet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For at gå tilbage i tekst-niveauer,</a:t>
            </a:r>
            <a:b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brug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SHIFT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b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Du kan også bruge 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Forøg/Formindsk listeniveau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, placeret i topmenuen</a:t>
            </a:r>
          </a:p>
        </p:txBody>
      </p:sp>
    </p:spTree>
    <p:extLst>
      <p:ext uri="{BB962C8B-B14F-4D97-AF65-F5344CB8AC3E}">
        <p14:creationId xmlns:p14="http://schemas.microsoft.com/office/powerpoint/2010/main" val="260015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2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5" hasCustomPrompt="1"/>
          </p:nvPr>
        </p:nvSpPr>
        <p:spPr>
          <a:xfrm>
            <a:off x="504824" y="2243138"/>
            <a:ext cx="5337175" cy="370681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a-DK" dirty="0"/>
              <a:t>Klik her for at tilføje tekst eller tilføj graf/tabel via CorporateChart/Tables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Pladsholder til indhold 3"/>
          <p:cNvSpPr>
            <a:spLocks noGrp="1"/>
          </p:cNvSpPr>
          <p:nvPr>
            <p:ph sz="quarter" idx="16" hasCustomPrompt="1"/>
          </p:nvPr>
        </p:nvSpPr>
        <p:spPr>
          <a:xfrm>
            <a:off x="6346825" y="2243138"/>
            <a:ext cx="5338763" cy="3706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her for at tilføje tekst eller tilføj graf/tabel via CorporateChart/Tables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Pladsholder til dato 1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4" name="Pladsholder til sidefod 3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grpSp>
        <p:nvGrpSpPr>
          <p:cNvPr id="18" name="Gruppe 27"/>
          <p:cNvGrpSpPr>
            <a:grpSpLocks/>
          </p:cNvGrpSpPr>
          <p:nvPr userDrawn="1"/>
        </p:nvGrpSpPr>
        <p:grpSpPr bwMode="auto">
          <a:xfrm>
            <a:off x="-602332" y="4156576"/>
            <a:ext cx="457200" cy="209512"/>
            <a:chOff x="-566328" y="4221088"/>
            <a:chExt cx="457200" cy="20955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6328" y="4221088"/>
              <a:ext cx="45720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ounded Rectangle 11"/>
            <p:cNvSpPr/>
            <p:nvPr/>
          </p:nvSpPr>
          <p:spPr>
            <a:xfrm>
              <a:off x="-335868" y="4221050"/>
              <a:ext cx="214313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grpSp>
        <p:nvGrpSpPr>
          <p:cNvPr id="19" name="Gruppe 28"/>
          <p:cNvGrpSpPr>
            <a:grpSpLocks/>
          </p:cNvGrpSpPr>
          <p:nvPr userDrawn="1"/>
        </p:nvGrpSpPr>
        <p:grpSpPr bwMode="auto">
          <a:xfrm>
            <a:off x="-1070384" y="4156576"/>
            <a:ext cx="438150" cy="209512"/>
            <a:chOff x="-1145443" y="4257092"/>
            <a:chExt cx="438150" cy="20955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5443" y="4257092"/>
              <a:ext cx="43815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13"/>
            <p:cNvSpPr/>
            <p:nvPr/>
          </p:nvSpPr>
          <p:spPr>
            <a:xfrm>
              <a:off x="-926356" y="4257054"/>
              <a:ext cx="219075" cy="201650"/>
            </a:xfrm>
            <a:prstGeom prst="rect">
              <a:avLst/>
            </a:prstGeom>
            <a:solidFill>
              <a:srgbClr val="FFFFFF">
                <a:alpha val="65882"/>
              </a:srgb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  <p:sp>
          <p:nvSpPr>
            <p:cNvPr id="23" name="Rounded Rectangle 14"/>
            <p:cNvSpPr/>
            <p:nvPr/>
          </p:nvSpPr>
          <p:spPr>
            <a:xfrm>
              <a:off x="-1140668" y="4260230"/>
              <a:ext cx="214312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sp>
        <p:nvSpPr>
          <p:cNvPr id="20" name="AutoShape 4"/>
          <p:cNvSpPr>
            <a:spLocks/>
          </p:cNvSpPr>
          <p:nvPr userDrawn="1"/>
        </p:nvSpPr>
        <p:spPr bwMode="gray">
          <a:xfrm>
            <a:off x="-2006488" y="2233516"/>
            <a:ext cx="1866391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Tekst typografier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1=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Underoverskrif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Klik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ENTER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-tasten for at få 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2 = Almindelig tekst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3-5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 = 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Bullet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For at gå tilbage i tekst-niveauer,</a:t>
            </a:r>
            <a:b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brug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SHIFT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b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Du kan også bruge 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Forøg/Formindsk listeniveau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, placeret i topmenuen</a:t>
            </a:r>
          </a:p>
        </p:txBody>
      </p:sp>
    </p:spTree>
    <p:extLst>
      <p:ext uri="{BB962C8B-B14F-4D97-AF65-F5344CB8AC3E}">
        <p14:creationId xmlns:p14="http://schemas.microsoft.com/office/powerpoint/2010/main" val="194072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k Realdani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17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04825" y="2243138"/>
            <a:ext cx="5337175" cy="3706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>
          <a:xfrm>
            <a:off x="11899570" y="6858001"/>
            <a:ext cx="45719" cy="64278"/>
          </a:xfrm>
        </p:spPr>
        <p:txBody>
          <a:bodyPr anchor="t" anchorCtr="0"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5323" y="1256400"/>
            <a:ext cx="1877817" cy="5609621"/>
          </a:xfrm>
          <a:prstGeom prst="rect">
            <a:avLst/>
          </a:prstGeom>
        </p:spPr>
      </p:pic>
      <p:grpSp>
        <p:nvGrpSpPr>
          <p:cNvPr id="8" name="Gruppe 27"/>
          <p:cNvGrpSpPr>
            <a:grpSpLocks/>
          </p:cNvGrpSpPr>
          <p:nvPr userDrawn="1"/>
        </p:nvGrpSpPr>
        <p:grpSpPr bwMode="auto">
          <a:xfrm>
            <a:off x="-602332" y="4156576"/>
            <a:ext cx="457200" cy="209512"/>
            <a:chOff x="-566328" y="4221088"/>
            <a:chExt cx="457200" cy="2095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6328" y="4221088"/>
              <a:ext cx="45720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11"/>
            <p:cNvSpPr/>
            <p:nvPr/>
          </p:nvSpPr>
          <p:spPr>
            <a:xfrm>
              <a:off x="-335868" y="4221050"/>
              <a:ext cx="214313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grpSp>
        <p:nvGrpSpPr>
          <p:cNvPr id="12" name="Gruppe 28"/>
          <p:cNvGrpSpPr>
            <a:grpSpLocks/>
          </p:cNvGrpSpPr>
          <p:nvPr userDrawn="1"/>
        </p:nvGrpSpPr>
        <p:grpSpPr bwMode="auto">
          <a:xfrm>
            <a:off x="-1070384" y="4156576"/>
            <a:ext cx="438150" cy="209512"/>
            <a:chOff x="-1145443" y="4257092"/>
            <a:chExt cx="438150" cy="20955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5443" y="4257092"/>
              <a:ext cx="43815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-926356" y="4257054"/>
              <a:ext cx="219075" cy="201650"/>
            </a:xfrm>
            <a:prstGeom prst="rect">
              <a:avLst/>
            </a:prstGeom>
            <a:solidFill>
              <a:srgbClr val="FFFFFF">
                <a:alpha val="65882"/>
              </a:srgb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140668" y="4260230"/>
              <a:ext cx="214312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sp>
        <p:nvSpPr>
          <p:cNvPr id="16" name="AutoShape 4"/>
          <p:cNvSpPr>
            <a:spLocks/>
          </p:cNvSpPr>
          <p:nvPr userDrawn="1"/>
        </p:nvSpPr>
        <p:spPr bwMode="gray">
          <a:xfrm>
            <a:off x="-2006488" y="2233516"/>
            <a:ext cx="1866391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Tekst typografier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1=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Underoverskrif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Klik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ENTER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-tasten for at få 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2 = Almindelig tekst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3-5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 = 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Bullet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For at gå tilbage i tekst-niveauer,</a:t>
            </a:r>
            <a:b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brug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SHIFT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b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Du kan også bruge 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Forøg/Formindsk listeniveau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, placeret i topmenuen</a:t>
            </a:r>
          </a:p>
        </p:txBody>
      </p:sp>
    </p:spTree>
    <p:extLst>
      <p:ext uri="{BB962C8B-B14F-4D97-AF65-F5344CB8AC3E}">
        <p14:creationId xmlns:p14="http://schemas.microsoft.com/office/powerpoint/2010/main" val="3671880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k livskvalit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17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04825" y="2243138"/>
            <a:ext cx="5337175" cy="3706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>
          <a:xfrm>
            <a:off x="11899570" y="6858001"/>
            <a:ext cx="45719" cy="64278"/>
          </a:xfrm>
        </p:spPr>
        <p:txBody>
          <a:bodyPr anchor="t" anchorCtr="0"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961" y="1253815"/>
            <a:ext cx="1855063" cy="5612877"/>
          </a:xfrm>
          <a:prstGeom prst="rect">
            <a:avLst/>
          </a:prstGeom>
        </p:spPr>
      </p:pic>
      <p:grpSp>
        <p:nvGrpSpPr>
          <p:cNvPr id="8" name="Gruppe 27"/>
          <p:cNvGrpSpPr>
            <a:grpSpLocks/>
          </p:cNvGrpSpPr>
          <p:nvPr userDrawn="1"/>
        </p:nvGrpSpPr>
        <p:grpSpPr bwMode="auto">
          <a:xfrm>
            <a:off x="-602332" y="4156576"/>
            <a:ext cx="457200" cy="209512"/>
            <a:chOff x="-566328" y="4221088"/>
            <a:chExt cx="457200" cy="2095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6328" y="4221088"/>
              <a:ext cx="45720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11"/>
            <p:cNvSpPr/>
            <p:nvPr/>
          </p:nvSpPr>
          <p:spPr>
            <a:xfrm>
              <a:off x="-335868" y="4221050"/>
              <a:ext cx="214313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grpSp>
        <p:nvGrpSpPr>
          <p:cNvPr id="12" name="Gruppe 28"/>
          <p:cNvGrpSpPr>
            <a:grpSpLocks/>
          </p:cNvGrpSpPr>
          <p:nvPr userDrawn="1"/>
        </p:nvGrpSpPr>
        <p:grpSpPr bwMode="auto">
          <a:xfrm>
            <a:off x="-1070384" y="4156576"/>
            <a:ext cx="438150" cy="209512"/>
            <a:chOff x="-1145443" y="4257092"/>
            <a:chExt cx="438150" cy="20955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5443" y="4257092"/>
              <a:ext cx="43815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-926356" y="4257054"/>
              <a:ext cx="219075" cy="201650"/>
            </a:xfrm>
            <a:prstGeom prst="rect">
              <a:avLst/>
            </a:prstGeom>
            <a:solidFill>
              <a:srgbClr val="FFFFFF">
                <a:alpha val="65882"/>
              </a:srgb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140668" y="4260230"/>
              <a:ext cx="214312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sp>
        <p:nvSpPr>
          <p:cNvPr id="16" name="AutoShape 4"/>
          <p:cNvSpPr>
            <a:spLocks/>
          </p:cNvSpPr>
          <p:nvPr userDrawn="1"/>
        </p:nvSpPr>
        <p:spPr bwMode="gray">
          <a:xfrm>
            <a:off x="-2006488" y="2233516"/>
            <a:ext cx="1866391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Tekst typografier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1=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Underoverskrif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Klik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ENTER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-tasten for at få 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2 = Almindelig tekst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3-5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 = 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Bullet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For at gå tilbage i tekst-niveauer,</a:t>
            </a:r>
            <a:b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brug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SHIFT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b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Du kan også bruge 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Forøg/Formindsk listeniveau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, placeret i topmenuen</a:t>
            </a:r>
          </a:p>
        </p:txBody>
      </p:sp>
    </p:spTree>
    <p:extLst>
      <p:ext uri="{BB962C8B-B14F-4D97-AF65-F5344CB8AC3E}">
        <p14:creationId xmlns:p14="http://schemas.microsoft.com/office/powerpoint/2010/main" val="204894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k filantropi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712" y="1180661"/>
            <a:ext cx="2368833" cy="56909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17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04825" y="2243138"/>
            <a:ext cx="5337175" cy="3706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>
          <a:xfrm>
            <a:off x="11899570" y="6858001"/>
            <a:ext cx="45719" cy="64278"/>
          </a:xfrm>
        </p:spPr>
        <p:txBody>
          <a:bodyPr anchor="t" anchorCtr="0"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grpSp>
        <p:nvGrpSpPr>
          <p:cNvPr id="8" name="Gruppe 27"/>
          <p:cNvGrpSpPr>
            <a:grpSpLocks/>
          </p:cNvGrpSpPr>
          <p:nvPr userDrawn="1"/>
        </p:nvGrpSpPr>
        <p:grpSpPr bwMode="auto">
          <a:xfrm>
            <a:off x="-602332" y="4156576"/>
            <a:ext cx="457200" cy="209512"/>
            <a:chOff x="-566328" y="4221088"/>
            <a:chExt cx="457200" cy="2095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6328" y="4221088"/>
              <a:ext cx="45720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11"/>
            <p:cNvSpPr/>
            <p:nvPr/>
          </p:nvSpPr>
          <p:spPr>
            <a:xfrm>
              <a:off x="-335868" y="4221050"/>
              <a:ext cx="214313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grpSp>
        <p:nvGrpSpPr>
          <p:cNvPr id="12" name="Gruppe 28"/>
          <p:cNvGrpSpPr>
            <a:grpSpLocks/>
          </p:cNvGrpSpPr>
          <p:nvPr userDrawn="1"/>
        </p:nvGrpSpPr>
        <p:grpSpPr bwMode="auto">
          <a:xfrm>
            <a:off x="-1070384" y="4156576"/>
            <a:ext cx="438150" cy="209512"/>
            <a:chOff x="-1145443" y="4257092"/>
            <a:chExt cx="438150" cy="20955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5443" y="4257092"/>
              <a:ext cx="43815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-926356" y="4257054"/>
              <a:ext cx="219075" cy="201650"/>
            </a:xfrm>
            <a:prstGeom prst="rect">
              <a:avLst/>
            </a:prstGeom>
            <a:solidFill>
              <a:srgbClr val="FFFFFF">
                <a:alpha val="65882"/>
              </a:srgb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140668" y="4260230"/>
              <a:ext cx="214312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sp>
        <p:nvSpPr>
          <p:cNvPr id="16" name="AutoShape 4"/>
          <p:cNvSpPr>
            <a:spLocks/>
          </p:cNvSpPr>
          <p:nvPr userDrawn="1"/>
        </p:nvSpPr>
        <p:spPr bwMode="gray">
          <a:xfrm>
            <a:off x="-2006488" y="2233516"/>
            <a:ext cx="1866391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Tekst typografier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1=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Underoverskrif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Klik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ENTER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-tasten for at få 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2 = Almindelig tekst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3-5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 = 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Bullet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For at gå tilbage i tekst-niveauer,</a:t>
            </a:r>
            <a:b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brug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SHIFT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b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Du kan også bruge 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Forøg/Formindsk listeniveau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, placeret i topmenuen</a:t>
            </a:r>
          </a:p>
        </p:txBody>
      </p:sp>
    </p:spTree>
    <p:extLst>
      <p:ext uri="{BB962C8B-B14F-4D97-AF65-F5344CB8AC3E}">
        <p14:creationId xmlns:p14="http://schemas.microsoft.com/office/powerpoint/2010/main" val="3984861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k inves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17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04825" y="2243138"/>
            <a:ext cx="5337175" cy="3706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>
          <a:xfrm>
            <a:off x="11899570" y="6858001"/>
            <a:ext cx="45719" cy="64278"/>
          </a:xfrm>
        </p:spPr>
        <p:txBody>
          <a:bodyPr anchor="t" anchorCtr="0"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342" y="1256400"/>
            <a:ext cx="1978462" cy="5611204"/>
          </a:xfrm>
          <a:prstGeom prst="rect">
            <a:avLst/>
          </a:prstGeom>
        </p:spPr>
      </p:pic>
      <p:grpSp>
        <p:nvGrpSpPr>
          <p:cNvPr id="8" name="Gruppe 27"/>
          <p:cNvGrpSpPr>
            <a:grpSpLocks/>
          </p:cNvGrpSpPr>
          <p:nvPr userDrawn="1"/>
        </p:nvGrpSpPr>
        <p:grpSpPr bwMode="auto">
          <a:xfrm>
            <a:off x="-602332" y="4156576"/>
            <a:ext cx="457200" cy="209512"/>
            <a:chOff x="-566328" y="4221088"/>
            <a:chExt cx="457200" cy="2095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6328" y="4221088"/>
              <a:ext cx="45720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11"/>
            <p:cNvSpPr/>
            <p:nvPr/>
          </p:nvSpPr>
          <p:spPr>
            <a:xfrm>
              <a:off x="-335868" y="4221050"/>
              <a:ext cx="214313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grpSp>
        <p:nvGrpSpPr>
          <p:cNvPr id="12" name="Gruppe 28"/>
          <p:cNvGrpSpPr>
            <a:grpSpLocks/>
          </p:cNvGrpSpPr>
          <p:nvPr userDrawn="1"/>
        </p:nvGrpSpPr>
        <p:grpSpPr bwMode="auto">
          <a:xfrm>
            <a:off x="-1070384" y="4156576"/>
            <a:ext cx="438150" cy="209512"/>
            <a:chOff x="-1145443" y="4257092"/>
            <a:chExt cx="438150" cy="20955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5443" y="4257092"/>
              <a:ext cx="43815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-926356" y="4257054"/>
              <a:ext cx="219075" cy="201650"/>
            </a:xfrm>
            <a:prstGeom prst="rect">
              <a:avLst/>
            </a:prstGeom>
            <a:solidFill>
              <a:srgbClr val="FFFFFF">
                <a:alpha val="65882"/>
              </a:srgb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140668" y="4260230"/>
              <a:ext cx="214312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sp>
        <p:nvSpPr>
          <p:cNvPr id="16" name="AutoShape 4"/>
          <p:cNvSpPr>
            <a:spLocks/>
          </p:cNvSpPr>
          <p:nvPr userDrawn="1"/>
        </p:nvSpPr>
        <p:spPr bwMode="gray">
          <a:xfrm>
            <a:off x="-2006488" y="2233516"/>
            <a:ext cx="1866391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Tekst typografier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1=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Underoverskrif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Klik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ENTER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-tasten for at få 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2 = Almindelig tekst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3-5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 = 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Bullet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For at gå tilbage i tekst-niveauer,</a:t>
            </a:r>
            <a:b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brug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SHIFT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b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Du kan også bruge 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Forøg/Formindsk listeniveau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, placeret i topmenuen</a:t>
            </a:r>
          </a:p>
        </p:txBody>
      </p:sp>
    </p:spTree>
    <p:extLst>
      <p:ext uri="{BB962C8B-B14F-4D97-AF65-F5344CB8AC3E}">
        <p14:creationId xmlns:p14="http://schemas.microsoft.com/office/powerpoint/2010/main" val="3611033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k for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8861" y="1173846"/>
            <a:ext cx="2574397" cy="56970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17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504825" y="2243138"/>
            <a:ext cx="5337175" cy="3706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>
          <a:xfrm>
            <a:off x="11899570" y="6858001"/>
            <a:ext cx="45719" cy="64278"/>
          </a:xfrm>
        </p:spPr>
        <p:txBody>
          <a:bodyPr anchor="t" anchorCtr="0"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grpSp>
        <p:nvGrpSpPr>
          <p:cNvPr id="8" name="Gruppe 27"/>
          <p:cNvGrpSpPr>
            <a:grpSpLocks/>
          </p:cNvGrpSpPr>
          <p:nvPr userDrawn="1"/>
        </p:nvGrpSpPr>
        <p:grpSpPr bwMode="auto">
          <a:xfrm>
            <a:off x="-602332" y="4156576"/>
            <a:ext cx="457200" cy="209512"/>
            <a:chOff x="-566328" y="4221088"/>
            <a:chExt cx="457200" cy="2095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6328" y="4221088"/>
              <a:ext cx="45720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11"/>
            <p:cNvSpPr/>
            <p:nvPr/>
          </p:nvSpPr>
          <p:spPr>
            <a:xfrm>
              <a:off x="-335868" y="4221050"/>
              <a:ext cx="214313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grpSp>
        <p:nvGrpSpPr>
          <p:cNvPr id="12" name="Gruppe 28"/>
          <p:cNvGrpSpPr>
            <a:grpSpLocks/>
          </p:cNvGrpSpPr>
          <p:nvPr userDrawn="1"/>
        </p:nvGrpSpPr>
        <p:grpSpPr bwMode="auto">
          <a:xfrm>
            <a:off x="-1070384" y="4156576"/>
            <a:ext cx="438150" cy="209512"/>
            <a:chOff x="-1145443" y="4257092"/>
            <a:chExt cx="438150" cy="20955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5443" y="4257092"/>
              <a:ext cx="43815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-926356" y="4257054"/>
              <a:ext cx="219075" cy="201650"/>
            </a:xfrm>
            <a:prstGeom prst="rect">
              <a:avLst/>
            </a:prstGeom>
            <a:solidFill>
              <a:srgbClr val="FFFFFF">
                <a:alpha val="65882"/>
              </a:srgb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140668" y="4260230"/>
              <a:ext cx="214312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sp>
        <p:nvSpPr>
          <p:cNvPr id="16" name="AutoShape 4"/>
          <p:cNvSpPr>
            <a:spLocks/>
          </p:cNvSpPr>
          <p:nvPr userDrawn="1"/>
        </p:nvSpPr>
        <p:spPr bwMode="gray">
          <a:xfrm>
            <a:off x="-2006488" y="2233516"/>
            <a:ext cx="1866391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Tekst typografier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1=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Underoverskrif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Klik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ENTER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-tasten for at få 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2 = Almindelig tekst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3-5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 = 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Bullet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For at gå tilbage i tekst-niveauer,</a:t>
            </a:r>
            <a:b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brug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SHIFT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b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Du kan også bruge 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Forøg/Formindsk listeniveau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, placeret i topmenuen</a:t>
            </a:r>
          </a:p>
        </p:txBody>
      </p:sp>
    </p:spTree>
    <p:extLst>
      <p:ext uri="{BB962C8B-B14F-4D97-AF65-F5344CB8AC3E}">
        <p14:creationId xmlns:p14="http://schemas.microsoft.com/office/powerpoint/2010/main" val="266273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breaker med billede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88825" cy="6858000"/>
          </a:xfrm>
          <a:solidFill>
            <a:srgbClr val="A0A0A0"/>
          </a:solidFill>
        </p:spPr>
        <p:txBody>
          <a:bodyPr tIns="1044000" anchor="ctr" anchorCtr="0"/>
          <a:lstStyle>
            <a:lvl1pPr algn="ctr"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8224" y="386285"/>
            <a:ext cx="8912512" cy="1753237"/>
          </a:xfrm>
        </p:spPr>
        <p:txBody>
          <a:bodyPr wrap="square">
            <a:spAutoFit/>
          </a:bodyPr>
          <a:lstStyle>
            <a:lvl1pPr>
              <a:lnSpc>
                <a:spcPct val="72000"/>
              </a:lnSpc>
              <a:defRPr sz="15000">
                <a:solidFill>
                  <a:srgbClr val="FA1E32"/>
                </a:solidFill>
              </a:defRPr>
            </a:lvl1pPr>
          </a:lstStyle>
          <a:p>
            <a:r>
              <a:rPr lang="da-DK" dirty="0"/>
              <a:t>Tekst</a:t>
            </a:r>
          </a:p>
        </p:txBody>
      </p:sp>
      <p:sp>
        <p:nvSpPr>
          <p:cNvPr id="5" name="Pladsholder til tekst(logo) 20"/>
          <p:cNvSpPr>
            <a:spLocks noGrp="1"/>
          </p:cNvSpPr>
          <p:nvPr>
            <p:ph type="body" sz="quarter" idx="19" hasCustomPrompt="1"/>
          </p:nvPr>
        </p:nvSpPr>
        <p:spPr>
          <a:xfrm>
            <a:off x="11309566" y="251881"/>
            <a:ext cx="630000" cy="385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50000"/>
              </a:lnSpc>
              <a:spcAft>
                <a:spcPts val="0"/>
              </a:spcAft>
              <a:defRPr sz="100" b="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20" hasCustomPrompt="1"/>
          </p:nvPr>
        </p:nvSpPr>
        <p:spPr>
          <a:xfrm>
            <a:off x="9666000" y="306000"/>
            <a:ext cx="1238400" cy="2772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0"/>
              </a:lnSpc>
              <a:spcAft>
                <a:spcPts val="0"/>
              </a:spcAft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6" name="AutoShape 4"/>
          <p:cNvSpPr>
            <a:spLocks/>
          </p:cNvSpPr>
          <p:nvPr userDrawn="1"/>
        </p:nvSpPr>
        <p:spPr bwMode="gray">
          <a:xfrm>
            <a:off x="-2078497" y="0"/>
            <a:ext cx="1991183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spcBef>
                <a:spcPts val="300"/>
              </a:spcBef>
              <a:tabLst>
                <a:tab pos="177800" algn="l"/>
              </a:tabLst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Vis hjælpelinjer til </a:t>
            </a:r>
            <a:b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</a:b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placering af billeder</a:t>
            </a:r>
          </a:p>
          <a:p>
            <a:pPr marL="0" indent="0" algn="r" defTabSz="457200">
              <a:spcBef>
                <a:spcPts val="300"/>
              </a:spcBef>
              <a:buNone/>
              <a:tabLst>
                <a:tab pos="177800" algn="l"/>
              </a:tabLst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lik på fanen </a:t>
            </a: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VIS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marL="0" indent="0" algn="r" defTabSz="457200">
              <a:spcBef>
                <a:spcPts val="300"/>
              </a:spcBef>
              <a:buFontTx/>
              <a:buNone/>
              <a:tabLst>
                <a:tab pos="177800" algn="l"/>
              </a:tabLst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2. </a:t>
            </a: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Sæt kryds ved</a:t>
            </a: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jælpelinjer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grpSp>
        <p:nvGrpSpPr>
          <p:cNvPr id="16" name="Gruppe 32"/>
          <p:cNvGrpSpPr>
            <a:grpSpLocks/>
          </p:cNvGrpSpPr>
          <p:nvPr userDrawn="1"/>
        </p:nvGrpSpPr>
        <p:grpSpPr bwMode="auto">
          <a:xfrm>
            <a:off x="-1970485" y="2016125"/>
            <a:ext cx="1832371" cy="2719387"/>
            <a:chOff x="-1970754" y="316482"/>
            <a:chExt cx="1832371" cy="2718693"/>
          </a:xfrm>
        </p:grpSpPr>
        <p:sp>
          <p:nvSpPr>
            <p:cNvPr id="17" name="TextBox 12"/>
            <p:cNvSpPr txBox="1">
              <a:spLocks noChangeArrowheads="1"/>
            </p:cNvSpPr>
            <p:nvPr/>
          </p:nvSpPr>
          <p:spPr bwMode="auto">
            <a:xfrm>
              <a:off x="-1970754" y="316482"/>
              <a:ext cx="1832371" cy="2718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Ændre udsnit af billede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1.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Klik på indsatte billede for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 aktivere billedeværktøjet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2.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Klik på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Beskær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for at ændre 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3.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Ønsker du at skalere billedet,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hold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-knappen nede,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og træk i billedets hjørner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fontAlgn="auto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Højreklik evt. på billedet </a:t>
              </a:r>
              <a:b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og vælg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Placer bagest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18" name="Billed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9300" y="1142716"/>
              <a:ext cx="373412" cy="3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uppe 29"/>
            <p:cNvGrpSpPr>
              <a:grpSpLocks/>
            </p:cNvGrpSpPr>
            <p:nvPr/>
          </p:nvGrpSpPr>
          <p:grpSpPr bwMode="auto">
            <a:xfrm>
              <a:off x="-523710" y="2038403"/>
              <a:ext cx="373412" cy="428773"/>
              <a:chOff x="1018031" y="5700889"/>
              <a:chExt cx="373412" cy="428773"/>
            </a:xfrm>
          </p:grpSpPr>
          <p:pic>
            <p:nvPicPr>
              <p:cNvPr id="20" name="Billede 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ounded Rectangle 25"/>
              <p:cNvSpPr/>
              <p:nvPr/>
            </p:nvSpPr>
            <p:spPr bwMode="auto">
              <a:xfrm>
                <a:off x="1023947" y="5700965"/>
                <a:ext cx="209550" cy="171406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678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grafik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/>
          <p:cNvSpPr/>
          <p:nvPr userDrawn="1"/>
        </p:nvSpPr>
        <p:spPr bwMode="auto">
          <a:xfrm>
            <a:off x="-775" y="0"/>
            <a:ext cx="12189600" cy="6858000"/>
          </a:xfrm>
          <a:prstGeom prst="rect">
            <a:avLst/>
          </a:prstGeom>
          <a:solidFill>
            <a:srgbClr val="FEC7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e1"/>
          <p:cNvSpPr>
            <a:spLocks/>
          </p:cNvSpPr>
          <p:nvPr userDrawn="1"/>
        </p:nvSpPr>
        <p:spPr bwMode="auto">
          <a:xfrm>
            <a:off x="0" y="3812345"/>
            <a:ext cx="4930208" cy="3045654"/>
          </a:xfrm>
          <a:custGeom>
            <a:avLst/>
            <a:gdLst>
              <a:gd name="T0" fmla="*/ 1119 w 2334"/>
              <a:gd name="T1" fmla="*/ 0 h 1441"/>
              <a:gd name="T2" fmla="*/ 0 w 2334"/>
              <a:gd name="T3" fmla="*/ 747 h 1441"/>
              <a:gd name="T4" fmla="*/ 0 w 2334"/>
              <a:gd name="T5" fmla="*/ 1441 h 1441"/>
              <a:gd name="T6" fmla="*/ 648 w 2334"/>
              <a:gd name="T7" fmla="*/ 1441 h 1441"/>
              <a:gd name="T8" fmla="*/ 601 w 2334"/>
              <a:gd name="T9" fmla="*/ 1233 h 1441"/>
              <a:gd name="T10" fmla="*/ 922 w 2334"/>
              <a:gd name="T11" fmla="*/ 839 h 1441"/>
              <a:gd name="T12" fmla="*/ 922 w 2334"/>
              <a:gd name="T13" fmla="*/ 1441 h 1441"/>
              <a:gd name="T14" fmla="*/ 1353 w 2334"/>
              <a:gd name="T15" fmla="*/ 1441 h 1441"/>
              <a:gd name="T16" fmla="*/ 1353 w 2334"/>
              <a:gd name="T17" fmla="*/ 839 h 1441"/>
              <a:gd name="T18" fmla="*/ 1646 w 2334"/>
              <a:gd name="T19" fmla="*/ 1215 h 1441"/>
              <a:gd name="T20" fmla="*/ 1581 w 2334"/>
              <a:gd name="T21" fmla="*/ 1441 h 1441"/>
              <a:gd name="T22" fmla="*/ 2317 w 2334"/>
              <a:gd name="T23" fmla="*/ 1441 h 1441"/>
              <a:gd name="T24" fmla="*/ 2334 w 2334"/>
              <a:gd name="T25" fmla="*/ 1229 h 1441"/>
              <a:gd name="T26" fmla="*/ 1119 w 2334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34" h="1441">
                <a:moveTo>
                  <a:pt x="1119" y="0"/>
                </a:moveTo>
                <a:cubicBezTo>
                  <a:pt x="587" y="0"/>
                  <a:pt x="167" y="292"/>
                  <a:pt x="0" y="747"/>
                </a:cubicBezTo>
                <a:cubicBezTo>
                  <a:pt x="0" y="1441"/>
                  <a:pt x="0" y="1441"/>
                  <a:pt x="0" y="1441"/>
                </a:cubicBezTo>
                <a:cubicBezTo>
                  <a:pt x="648" y="1441"/>
                  <a:pt x="648" y="1441"/>
                  <a:pt x="648" y="1441"/>
                </a:cubicBezTo>
                <a:cubicBezTo>
                  <a:pt x="617" y="1384"/>
                  <a:pt x="601" y="1315"/>
                  <a:pt x="601" y="1233"/>
                </a:cubicBezTo>
                <a:cubicBezTo>
                  <a:pt x="601" y="1059"/>
                  <a:pt x="693" y="880"/>
                  <a:pt x="922" y="839"/>
                </a:cubicBezTo>
                <a:cubicBezTo>
                  <a:pt x="922" y="1441"/>
                  <a:pt x="922" y="1441"/>
                  <a:pt x="922" y="1441"/>
                </a:cubicBezTo>
                <a:cubicBezTo>
                  <a:pt x="1353" y="1441"/>
                  <a:pt x="1353" y="1441"/>
                  <a:pt x="1353" y="1441"/>
                </a:cubicBezTo>
                <a:cubicBezTo>
                  <a:pt x="1353" y="839"/>
                  <a:pt x="1353" y="839"/>
                  <a:pt x="1353" y="839"/>
                </a:cubicBezTo>
                <a:cubicBezTo>
                  <a:pt x="1564" y="890"/>
                  <a:pt x="1646" y="1046"/>
                  <a:pt x="1646" y="1215"/>
                </a:cubicBezTo>
                <a:cubicBezTo>
                  <a:pt x="1646" y="1298"/>
                  <a:pt x="1624" y="1377"/>
                  <a:pt x="1581" y="1441"/>
                </a:cubicBezTo>
                <a:cubicBezTo>
                  <a:pt x="2317" y="1441"/>
                  <a:pt x="2317" y="1441"/>
                  <a:pt x="2317" y="1441"/>
                </a:cubicBezTo>
                <a:cubicBezTo>
                  <a:pt x="2328" y="1373"/>
                  <a:pt x="2334" y="1302"/>
                  <a:pt x="2334" y="1229"/>
                </a:cubicBezTo>
                <a:cubicBezTo>
                  <a:pt x="2334" y="523"/>
                  <a:pt x="1807" y="0"/>
                  <a:pt x="1119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12" name="e2"/>
          <p:cNvSpPr>
            <a:spLocks noChangeAspect="1"/>
          </p:cNvSpPr>
          <p:nvPr userDrawn="1"/>
        </p:nvSpPr>
        <p:spPr bwMode="auto">
          <a:xfrm>
            <a:off x="3489081" y="3805311"/>
            <a:ext cx="5099246" cy="3048822"/>
          </a:xfrm>
          <a:custGeom>
            <a:avLst/>
            <a:gdLst>
              <a:gd name="T0" fmla="*/ 1197 w 2412"/>
              <a:gd name="T1" fmla="*/ 0 h 1441"/>
              <a:gd name="T2" fmla="*/ 0 w 2412"/>
              <a:gd name="T3" fmla="*/ 1201 h 1441"/>
              <a:gd name="T4" fmla="*/ 18 w 2412"/>
              <a:gd name="T5" fmla="*/ 1441 h 1441"/>
              <a:gd name="T6" fmla="*/ 726 w 2412"/>
              <a:gd name="T7" fmla="*/ 1441 h 1441"/>
              <a:gd name="T8" fmla="*/ 679 w 2412"/>
              <a:gd name="T9" fmla="*/ 1233 h 1441"/>
              <a:gd name="T10" fmla="*/ 1000 w 2412"/>
              <a:gd name="T11" fmla="*/ 839 h 1441"/>
              <a:gd name="T12" fmla="*/ 1000 w 2412"/>
              <a:gd name="T13" fmla="*/ 1441 h 1441"/>
              <a:gd name="T14" fmla="*/ 1431 w 2412"/>
              <a:gd name="T15" fmla="*/ 1441 h 1441"/>
              <a:gd name="T16" fmla="*/ 1431 w 2412"/>
              <a:gd name="T17" fmla="*/ 839 h 1441"/>
              <a:gd name="T18" fmla="*/ 1724 w 2412"/>
              <a:gd name="T19" fmla="*/ 1215 h 1441"/>
              <a:gd name="T20" fmla="*/ 1658 w 2412"/>
              <a:gd name="T21" fmla="*/ 1441 h 1441"/>
              <a:gd name="T22" fmla="*/ 2395 w 2412"/>
              <a:gd name="T23" fmla="*/ 1441 h 1441"/>
              <a:gd name="T24" fmla="*/ 2412 w 2412"/>
              <a:gd name="T25" fmla="*/ 1229 h 1441"/>
              <a:gd name="T26" fmla="*/ 1197 w 2412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12" h="1441">
                <a:moveTo>
                  <a:pt x="1197" y="0"/>
                </a:moveTo>
                <a:cubicBezTo>
                  <a:pt x="505" y="0"/>
                  <a:pt x="0" y="495"/>
                  <a:pt x="0" y="1201"/>
                </a:cubicBezTo>
                <a:cubicBezTo>
                  <a:pt x="0" y="1284"/>
                  <a:pt x="6" y="1364"/>
                  <a:pt x="18" y="1441"/>
                </a:cubicBezTo>
                <a:cubicBezTo>
                  <a:pt x="726" y="1441"/>
                  <a:pt x="726" y="1441"/>
                  <a:pt x="726" y="1441"/>
                </a:cubicBezTo>
                <a:cubicBezTo>
                  <a:pt x="695" y="1384"/>
                  <a:pt x="679" y="1315"/>
                  <a:pt x="679" y="1233"/>
                </a:cubicBezTo>
                <a:cubicBezTo>
                  <a:pt x="679" y="1059"/>
                  <a:pt x="770" y="880"/>
                  <a:pt x="1000" y="839"/>
                </a:cubicBezTo>
                <a:cubicBezTo>
                  <a:pt x="1000" y="1441"/>
                  <a:pt x="1000" y="1441"/>
                  <a:pt x="1000" y="1441"/>
                </a:cubicBezTo>
                <a:cubicBezTo>
                  <a:pt x="1431" y="1441"/>
                  <a:pt x="1431" y="1441"/>
                  <a:pt x="1431" y="1441"/>
                </a:cubicBezTo>
                <a:cubicBezTo>
                  <a:pt x="1431" y="839"/>
                  <a:pt x="1431" y="839"/>
                  <a:pt x="1431" y="839"/>
                </a:cubicBezTo>
                <a:cubicBezTo>
                  <a:pt x="1641" y="890"/>
                  <a:pt x="1724" y="1046"/>
                  <a:pt x="1724" y="1215"/>
                </a:cubicBezTo>
                <a:cubicBezTo>
                  <a:pt x="1724" y="1298"/>
                  <a:pt x="1702" y="1377"/>
                  <a:pt x="1658" y="1441"/>
                </a:cubicBezTo>
                <a:cubicBezTo>
                  <a:pt x="2395" y="1441"/>
                  <a:pt x="2395" y="1441"/>
                  <a:pt x="2395" y="1441"/>
                </a:cubicBezTo>
                <a:cubicBezTo>
                  <a:pt x="2406" y="1373"/>
                  <a:pt x="2412" y="1302"/>
                  <a:pt x="2412" y="1229"/>
                </a:cubicBezTo>
                <a:cubicBezTo>
                  <a:pt x="2412" y="523"/>
                  <a:pt x="1884" y="0"/>
                  <a:pt x="119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16" name="e3"/>
          <p:cNvSpPr>
            <a:spLocks noChangeAspect="1"/>
          </p:cNvSpPr>
          <p:nvPr userDrawn="1"/>
        </p:nvSpPr>
        <p:spPr bwMode="auto">
          <a:xfrm>
            <a:off x="7139354" y="3807204"/>
            <a:ext cx="5049471" cy="3050796"/>
          </a:xfrm>
          <a:custGeom>
            <a:avLst/>
            <a:gdLst>
              <a:gd name="T0" fmla="*/ 1196 w 2387"/>
              <a:gd name="T1" fmla="*/ 0 h 1441"/>
              <a:gd name="T2" fmla="*/ 0 w 2387"/>
              <a:gd name="T3" fmla="*/ 1201 h 1441"/>
              <a:gd name="T4" fmla="*/ 17 w 2387"/>
              <a:gd name="T5" fmla="*/ 1441 h 1441"/>
              <a:gd name="T6" fmla="*/ 725 w 2387"/>
              <a:gd name="T7" fmla="*/ 1441 h 1441"/>
              <a:gd name="T8" fmla="*/ 678 w 2387"/>
              <a:gd name="T9" fmla="*/ 1233 h 1441"/>
              <a:gd name="T10" fmla="*/ 999 w 2387"/>
              <a:gd name="T11" fmla="*/ 839 h 1441"/>
              <a:gd name="T12" fmla="*/ 999 w 2387"/>
              <a:gd name="T13" fmla="*/ 1441 h 1441"/>
              <a:gd name="T14" fmla="*/ 1430 w 2387"/>
              <a:gd name="T15" fmla="*/ 1441 h 1441"/>
              <a:gd name="T16" fmla="*/ 1430 w 2387"/>
              <a:gd name="T17" fmla="*/ 839 h 1441"/>
              <a:gd name="T18" fmla="*/ 1723 w 2387"/>
              <a:gd name="T19" fmla="*/ 1215 h 1441"/>
              <a:gd name="T20" fmla="*/ 1658 w 2387"/>
              <a:gd name="T21" fmla="*/ 1441 h 1441"/>
              <a:gd name="T22" fmla="*/ 2387 w 2387"/>
              <a:gd name="T23" fmla="*/ 1441 h 1441"/>
              <a:gd name="T24" fmla="*/ 2387 w 2387"/>
              <a:gd name="T25" fmla="*/ 974 h 1441"/>
              <a:gd name="T26" fmla="*/ 1196 w 2387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87" h="1441">
                <a:moveTo>
                  <a:pt x="1196" y="0"/>
                </a:moveTo>
                <a:cubicBezTo>
                  <a:pt x="504" y="0"/>
                  <a:pt x="0" y="495"/>
                  <a:pt x="0" y="1201"/>
                </a:cubicBezTo>
                <a:cubicBezTo>
                  <a:pt x="0" y="1284"/>
                  <a:pt x="6" y="1364"/>
                  <a:pt x="17" y="1441"/>
                </a:cubicBezTo>
                <a:cubicBezTo>
                  <a:pt x="725" y="1441"/>
                  <a:pt x="725" y="1441"/>
                  <a:pt x="725" y="1441"/>
                </a:cubicBezTo>
                <a:cubicBezTo>
                  <a:pt x="694" y="1384"/>
                  <a:pt x="678" y="1315"/>
                  <a:pt x="678" y="1233"/>
                </a:cubicBezTo>
                <a:cubicBezTo>
                  <a:pt x="678" y="1059"/>
                  <a:pt x="770" y="880"/>
                  <a:pt x="999" y="839"/>
                </a:cubicBezTo>
                <a:cubicBezTo>
                  <a:pt x="999" y="1441"/>
                  <a:pt x="999" y="1441"/>
                  <a:pt x="999" y="1441"/>
                </a:cubicBezTo>
                <a:cubicBezTo>
                  <a:pt x="1430" y="1441"/>
                  <a:pt x="1430" y="1441"/>
                  <a:pt x="1430" y="1441"/>
                </a:cubicBezTo>
                <a:cubicBezTo>
                  <a:pt x="1430" y="839"/>
                  <a:pt x="1430" y="839"/>
                  <a:pt x="1430" y="839"/>
                </a:cubicBezTo>
                <a:cubicBezTo>
                  <a:pt x="1641" y="890"/>
                  <a:pt x="1723" y="1046"/>
                  <a:pt x="1723" y="1215"/>
                </a:cubicBezTo>
                <a:cubicBezTo>
                  <a:pt x="1723" y="1298"/>
                  <a:pt x="1702" y="1377"/>
                  <a:pt x="1658" y="1441"/>
                </a:cubicBezTo>
                <a:cubicBezTo>
                  <a:pt x="2387" y="1441"/>
                  <a:pt x="2387" y="1441"/>
                  <a:pt x="2387" y="1441"/>
                </a:cubicBezTo>
                <a:cubicBezTo>
                  <a:pt x="2387" y="974"/>
                  <a:pt x="2387" y="974"/>
                  <a:pt x="2387" y="974"/>
                </a:cubicBezTo>
                <a:cubicBezTo>
                  <a:pt x="2277" y="401"/>
                  <a:pt x="1798" y="0"/>
                  <a:pt x="1196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1" name="R1"/>
          <p:cNvSpPr>
            <a:spLocks/>
          </p:cNvSpPr>
          <p:nvPr userDrawn="1"/>
        </p:nvSpPr>
        <p:spPr bwMode="auto">
          <a:xfrm>
            <a:off x="1" y="0"/>
            <a:ext cx="6499951" cy="3823408"/>
          </a:xfrm>
          <a:custGeom>
            <a:avLst/>
            <a:gdLst>
              <a:gd name="T0" fmla="*/ 3077 w 3077"/>
              <a:gd name="T1" fmla="*/ 0 h 1808"/>
              <a:gd name="T2" fmla="*/ 2389 w 3077"/>
              <a:gd name="T3" fmla="*/ 0 h 1808"/>
              <a:gd name="T4" fmla="*/ 2389 w 3077"/>
              <a:gd name="T5" fmla="*/ 511 h 1808"/>
              <a:gd name="T6" fmla="*/ 2063 w 3077"/>
              <a:gd name="T7" fmla="*/ 864 h 1808"/>
              <a:gd name="T8" fmla="*/ 1710 w 3077"/>
              <a:gd name="T9" fmla="*/ 516 h 1808"/>
              <a:gd name="T10" fmla="*/ 1710 w 3077"/>
              <a:gd name="T11" fmla="*/ 0 h 1808"/>
              <a:gd name="T12" fmla="*/ 1041 w 3077"/>
              <a:gd name="T13" fmla="*/ 0 h 1808"/>
              <a:gd name="T14" fmla="*/ 1041 w 3077"/>
              <a:gd name="T15" fmla="*/ 323 h 1808"/>
              <a:gd name="T16" fmla="*/ 0 w 3077"/>
              <a:gd name="T17" fmla="*/ 861 h 1808"/>
              <a:gd name="T18" fmla="*/ 0 w 3077"/>
              <a:gd name="T19" fmla="*/ 1808 h 1808"/>
              <a:gd name="T20" fmla="*/ 1192 w 3077"/>
              <a:gd name="T21" fmla="*/ 1125 h 1808"/>
              <a:gd name="T22" fmla="*/ 2073 w 3077"/>
              <a:gd name="T23" fmla="*/ 1712 h 1808"/>
              <a:gd name="T24" fmla="*/ 3077 w 3077"/>
              <a:gd name="T25" fmla="*/ 502 h 1808"/>
              <a:gd name="T26" fmla="*/ 3077 w 3077"/>
              <a:gd name="T27" fmla="*/ 0 h 1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77" h="1808">
                <a:moveTo>
                  <a:pt x="3077" y="0"/>
                </a:moveTo>
                <a:cubicBezTo>
                  <a:pt x="2389" y="0"/>
                  <a:pt x="2389" y="0"/>
                  <a:pt x="2389" y="0"/>
                </a:cubicBezTo>
                <a:cubicBezTo>
                  <a:pt x="2389" y="511"/>
                  <a:pt x="2389" y="511"/>
                  <a:pt x="2389" y="511"/>
                </a:cubicBezTo>
                <a:cubicBezTo>
                  <a:pt x="2389" y="740"/>
                  <a:pt x="2265" y="864"/>
                  <a:pt x="2063" y="864"/>
                </a:cubicBezTo>
                <a:cubicBezTo>
                  <a:pt x="1866" y="864"/>
                  <a:pt x="1710" y="726"/>
                  <a:pt x="1710" y="516"/>
                </a:cubicBezTo>
                <a:cubicBezTo>
                  <a:pt x="1710" y="0"/>
                  <a:pt x="1710" y="0"/>
                  <a:pt x="1710" y="0"/>
                </a:cubicBezTo>
                <a:cubicBezTo>
                  <a:pt x="1041" y="0"/>
                  <a:pt x="1041" y="0"/>
                  <a:pt x="1041" y="0"/>
                </a:cubicBezTo>
                <a:cubicBezTo>
                  <a:pt x="1041" y="323"/>
                  <a:pt x="1041" y="323"/>
                  <a:pt x="1041" y="323"/>
                </a:cubicBezTo>
                <a:cubicBezTo>
                  <a:pt x="0" y="861"/>
                  <a:pt x="0" y="861"/>
                  <a:pt x="0" y="861"/>
                </a:cubicBezTo>
                <a:cubicBezTo>
                  <a:pt x="0" y="1808"/>
                  <a:pt x="0" y="1808"/>
                  <a:pt x="0" y="1808"/>
                </a:cubicBezTo>
                <a:cubicBezTo>
                  <a:pt x="1192" y="1125"/>
                  <a:pt x="1192" y="1125"/>
                  <a:pt x="1192" y="1125"/>
                </a:cubicBezTo>
                <a:cubicBezTo>
                  <a:pt x="1357" y="1446"/>
                  <a:pt x="1628" y="1712"/>
                  <a:pt x="2073" y="1712"/>
                </a:cubicBezTo>
                <a:cubicBezTo>
                  <a:pt x="2788" y="1712"/>
                  <a:pt x="3077" y="1217"/>
                  <a:pt x="3077" y="502"/>
                </a:cubicBezTo>
                <a:cubicBezTo>
                  <a:pt x="3077" y="0"/>
                  <a:pt x="3077" y="0"/>
                  <a:pt x="307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5" name="R2"/>
          <p:cNvSpPr>
            <a:spLocks noChangeAspect="1"/>
          </p:cNvSpPr>
          <p:nvPr userDrawn="1"/>
        </p:nvSpPr>
        <p:spPr bwMode="auto">
          <a:xfrm>
            <a:off x="3569466" y="-1"/>
            <a:ext cx="6587422" cy="3874481"/>
          </a:xfrm>
          <a:custGeom>
            <a:avLst/>
            <a:gdLst>
              <a:gd name="T0" fmla="*/ 2078 w 2078"/>
              <a:gd name="T1" fmla="*/ 0 h 1221"/>
              <a:gd name="T2" fmla="*/ 1619 w 2078"/>
              <a:gd name="T3" fmla="*/ 0 h 1221"/>
              <a:gd name="T4" fmla="*/ 1619 w 2078"/>
              <a:gd name="T5" fmla="*/ 341 h 1221"/>
              <a:gd name="T6" fmla="*/ 1402 w 2078"/>
              <a:gd name="T7" fmla="*/ 576 h 1221"/>
              <a:gd name="T8" fmla="*/ 1167 w 2078"/>
              <a:gd name="T9" fmla="*/ 344 h 1221"/>
              <a:gd name="T10" fmla="*/ 1167 w 2078"/>
              <a:gd name="T11" fmla="*/ 0 h 1221"/>
              <a:gd name="T12" fmla="*/ 721 w 2078"/>
              <a:gd name="T13" fmla="*/ 0 h 1221"/>
              <a:gd name="T14" fmla="*/ 721 w 2078"/>
              <a:gd name="T15" fmla="*/ 215 h 1221"/>
              <a:gd name="T16" fmla="*/ 0 w 2078"/>
              <a:gd name="T17" fmla="*/ 588 h 1221"/>
              <a:gd name="T18" fmla="*/ 0 w 2078"/>
              <a:gd name="T19" fmla="*/ 1221 h 1221"/>
              <a:gd name="T20" fmla="*/ 822 w 2078"/>
              <a:gd name="T21" fmla="*/ 750 h 1221"/>
              <a:gd name="T22" fmla="*/ 1409 w 2078"/>
              <a:gd name="T23" fmla="*/ 1141 h 1221"/>
              <a:gd name="T24" fmla="*/ 2078 w 2078"/>
              <a:gd name="T25" fmla="*/ 335 h 1221"/>
              <a:gd name="T26" fmla="*/ 2078 w 2078"/>
              <a:gd name="T27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78" h="1221">
                <a:moveTo>
                  <a:pt x="2078" y="0"/>
                </a:moveTo>
                <a:cubicBezTo>
                  <a:pt x="1619" y="0"/>
                  <a:pt x="1619" y="0"/>
                  <a:pt x="1619" y="0"/>
                </a:cubicBezTo>
                <a:cubicBezTo>
                  <a:pt x="1619" y="341"/>
                  <a:pt x="1619" y="341"/>
                  <a:pt x="1619" y="341"/>
                </a:cubicBezTo>
                <a:cubicBezTo>
                  <a:pt x="1619" y="493"/>
                  <a:pt x="1537" y="576"/>
                  <a:pt x="1402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885" y="1141"/>
                  <a:pt x="2078" y="811"/>
                  <a:pt x="2078" y="335"/>
                </a:cubicBezTo>
                <a:cubicBezTo>
                  <a:pt x="2078" y="0"/>
                  <a:pt x="2078" y="0"/>
                  <a:pt x="2078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9" name="R3"/>
          <p:cNvSpPr>
            <a:spLocks/>
          </p:cNvSpPr>
          <p:nvPr userDrawn="1"/>
        </p:nvSpPr>
        <p:spPr bwMode="auto">
          <a:xfrm>
            <a:off x="7210536" y="0"/>
            <a:ext cx="4978289" cy="3880650"/>
          </a:xfrm>
          <a:custGeom>
            <a:avLst/>
            <a:gdLst>
              <a:gd name="T0" fmla="*/ 1167 w 1567"/>
              <a:gd name="T1" fmla="*/ 0 h 1221"/>
              <a:gd name="T2" fmla="*/ 721 w 1567"/>
              <a:gd name="T3" fmla="*/ 0 h 1221"/>
              <a:gd name="T4" fmla="*/ 721 w 1567"/>
              <a:gd name="T5" fmla="*/ 215 h 1221"/>
              <a:gd name="T6" fmla="*/ 0 w 1567"/>
              <a:gd name="T7" fmla="*/ 588 h 1221"/>
              <a:gd name="T8" fmla="*/ 0 w 1567"/>
              <a:gd name="T9" fmla="*/ 1221 h 1221"/>
              <a:gd name="T10" fmla="*/ 822 w 1567"/>
              <a:gd name="T11" fmla="*/ 750 h 1221"/>
              <a:gd name="T12" fmla="*/ 1409 w 1567"/>
              <a:gd name="T13" fmla="*/ 1141 h 1221"/>
              <a:gd name="T14" fmla="*/ 1567 w 1567"/>
              <a:gd name="T15" fmla="*/ 1128 h 1221"/>
              <a:gd name="T16" fmla="*/ 1567 w 1567"/>
              <a:gd name="T17" fmla="*/ 509 h 1221"/>
              <a:gd name="T18" fmla="*/ 1403 w 1567"/>
              <a:gd name="T19" fmla="*/ 576 h 1221"/>
              <a:gd name="T20" fmla="*/ 1167 w 1567"/>
              <a:gd name="T21" fmla="*/ 344 h 1221"/>
              <a:gd name="T22" fmla="*/ 1167 w 1567"/>
              <a:gd name="T23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67" h="1221">
                <a:moveTo>
                  <a:pt x="1167" y="0"/>
                </a:move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466" y="1141"/>
                  <a:pt x="1518" y="1137"/>
                  <a:pt x="1567" y="1128"/>
                </a:cubicBezTo>
                <a:cubicBezTo>
                  <a:pt x="1567" y="509"/>
                  <a:pt x="1567" y="509"/>
                  <a:pt x="1567" y="509"/>
                </a:cubicBezTo>
                <a:cubicBezTo>
                  <a:pt x="1530" y="553"/>
                  <a:pt x="1473" y="576"/>
                  <a:pt x="1403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17872" y="233364"/>
            <a:ext cx="8792864" cy="947980"/>
          </a:xfrm>
        </p:spPr>
        <p:txBody>
          <a:bodyPr anchor="b" anchorCtr="0"/>
          <a:lstStyle>
            <a:lvl1pPr>
              <a:lnSpc>
                <a:spcPct val="88000"/>
              </a:lnSpc>
              <a:defRPr sz="3600">
                <a:solidFill>
                  <a:srgbClr val="FA1E32"/>
                </a:solidFill>
              </a:defRPr>
            </a:lvl1pPr>
          </a:lstStyle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1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213755" y="1176204"/>
            <a:ext cx="8798770" cy="1640728"/>
          </a:xfrm>
        </p:spPr>
        <p:txBody>
          <a:bodyPr/>
          <a:lstStyle>
            <a:lvl1pPr marL="0" indent="0" algn="l">
              <a:lnSpc>
                <a:spcPct val="88000"/>
              </a:lnSpc>
              <a:spcAft>
                <a:spcPts val="0"/>
              </a:spcAft>
              <a:buNone/>
              <a:defRPr sz="3600" b="0">
                <a:solidFill>
                  <a:srgbClr val="FA1E32"/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da-DK" dirty="0"/>
              <a:t>Klik for at indsætte navn og firmanavn</a:t>
            </a:r>
          </a:p>
        </p:txBody>
      </p:sp>
      <p:pic>
        <p:nvPicPr>
          <p:cNvPr id="30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566" y="253261"/>
            <a:ext cx="630000" cy="38022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947" y="305072"/>
            <a:ext cx="1237537" cy="2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27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grafik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 userDrawn="1"/>
        </p:nvSpPr>
        <p:spPr bwMode="auto">
          <a:xfrm>
            <a:off x="-775" y="0"/>
            <a:ext cx="12189600" cy="6858000"/>
          </a:xfrm>
          <a:prstGeom prst="rect">
            <a:avLst/>
          </a:prstGeom>
          <a:solidFill>
            <a:srgbClr val="D9C4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e1"/>
          <p:cNvSpPr>
            <a:spLocks/>
          </p:cNvSpPr>
          <p:nvPr userDrawn="1"/>
        </p:nvSpPr>
        <p:spPr bwMode="auto">
          <a:xfrm>
            <a:off x="0" y="3812345"/>
            <a:ext cx="4930208" cy="3045654"/>
          </a:xfrm>
          <a:custGeom>
            <a:avLst/>
            <a:gdLst>
              <a:gd name="T0" fmla="*/ 1119 w 2334"/>
              <a:gd name="T1" fmla="*/ 0 h 1441"/>
              <a:gd name="T2" fmla="*/ 0 w 2334"/>
              <a:gd name="T3" fmla="*/ 747 h 1441"/>
              <a:gd name="T4" fmla="*/ 0 w 2334"/>
              <a:gd name="T5" fmla="*/ 1441 h 1441"/>
              <a:gd name="T6" fmla="*/ 648 w 2334"/>
              <a:gd name="T7" fmla="*/ 1441 h 1441"/>
              <a:gd name="T8" fmla="*/ 601 w 2334"/>
              <a:gd name="T9" fmla="*/ 1233 h 1441"/>
              <a:gd name="T10" fmla="*/ 922 w 2334"/>
              <a:gd name="T11" fmla="*/ 839 h 1441"/>
              <a:gd name="T12" fmla="*/ 922 w 2334"/>
              <a:gd name="T13" fmla="*/ 1441 h 1441"/>
              <a:gd name="T14" fmla="*/ 1353 w 2334"/>
              <a:gd name="T15" fmla="*/ 1441 h 1441"/>
              <a:gd name="T16" fmla="*/ 1353 w 2334"/>
              <a:gd name="T17" fmla="*/ 839 h 1441"/>
              <a:gd name="T18" fmla="*/ 1646 w 2334"/>
              <a:gd name="T19" fmla="*/ 1215 h 1441"/>
              <a:gd name="T20" fmla="*/ 1581 w 2334"/>
              <a:gd name="T21" fmla="*/ 1441 h 1441"/>
              <a:gd name="T22" fmla="*/ 2317 w 2334"/>
              <a:gd name="T23" fmla="*/ 1441 h 1441"/>
              <a:gd name="T24" fmla="*/ 2334 w 2334"/>
              <a:gd name="T25" fmla="*/ 1229 h 1441"/>
              <a:gd name="T26" fmla="*/ 1119 w 2334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34" h="1441">
                <a:moveTo>
                  <a:pt x="1119" y="0"/>
                </a:moveTo>
                <a:cubicBezTo>
                  <a:pt x="587" y="0"/>
                  <a:pt x="167" y="292"/>
                  <a:pt x="0" y="747"/>
                </a:cubicBezTo>
                <a:cubicBezTo>
                  <a:pt x="0" y="1441"/>
                  <a:pt x="0" y="1441"/>
                  <a:pt x="0" y="1441"/>
                </a:cubicBezTo>
                <a:cubicBezTo>
                  <a:pt x="648" y="1441"/>
                  <a:pt x="648" y="1441"/>
                  <a:pt x="648" y="1441"/>
                </a:cubicBezTo>
                <a:cubicBezTo>
                  <a:pt x="617" y="1384"/>
                  <a:pt x="601" y="1315"/>
                  <a:pt x="601" y="1233"/>
                </a:cubicBezTo>
                <a:cubicBezTo>
                  <a:pt x="601" y="1059"/>
                  <a:pt x="693" y="880"/>
                  <a:pt x="922" y="839"/>
                </a:cubicBezTo>
                <a:cubicBezTo>
                  <a:pt x="922" y="1441"/>
                  <a:pt x="922" y="1441"/>
                  <a:pt x="922" y="1441"/>
                </a:cubicBezTo>
                <a:cubicBezTo>
                  <a:pt x="1353" y="1441"/>
                  <a:pt x="1353" y="1441"/>
                  <a:pt x="1353" y="1441"/>
                </a:cubicBezTo>
                <a:cubicBezTo>
                  <a:pt x="1353" y="839"/>
                  <a:pt x="1353" y="839"/>
                  <a:pt x="1353" y="839"/>
                </a:cubicBezTo>
                <a:cubicBezTo>
                  <a:pt x="1564" y="890"/>
                  <a:pt x="1646" y="1046"/>
                  <a:pt x="1646" y="1215"/>
                </a:cubicBezTo>
                <a:cubicBezTo>
                  <a:pt x="1646" y="1298"/>
                  <a:pt x="1624" y="1377"/>
                  <a:pt x="1581" y="1441"/>
                </a:cubicBezTo>
                <a:cubicBezTo>
                  <a:pt x="2317" y="1441"/>
                  <a:pt x="2317" y="1441"/>
                  <a:pt x="2317" y="1441"/>
                </a:cubicBezTo>
                <a:cubicBezTo>
                  <a:pt x="2328" y="1373"/>
                  <a:pt x="2334" y="1302"/>
                  <a:pt x="2334" y="1229"/>
                </a:cubicBezTo>
                <a:cubicBezTo>
                  <a:pt x="2334" y="523"/>
                  <a:pt x="1807" y="0"/>
                  <a:pt x="1119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18" name="e2"/>
          <p:cNvSpPr>
            <a:spLocks noChangeAspect="1"/>
          </p:cNvSpPr>
          <p:nvPr userDrawn="1"/>
        </p:nvSpPr>
        <p:spPr bwMode="auto">
          <a:xfrm>
            <a:off x="3489081" y="3805311"/>
            <a:ext cx="5099246" cy="3048822"/>
          </a:xfrm>
          <a:custGeom>
            <a:avLst/>
            <a:gdLst>
              <a:gd name="T0" fmla="*/ 1197 w 2412"/>
              <a:gd name="T1" fmla="*/ 0 h 1441"/>
              <a:gd name="T2" fmla="*/ 0 w 2412"/>
              <a:gd name="T3" fmla="*/ 1201 h 1441"/>
              <a:gd name="T4" fmla="*/ 18 w 2412"/>
              <a:gd name="T5" fmla="*/ 1441 h 1441"/>
              <a:gd name="T6" fmla="*/ 726 w 2412"/>
              <a:gd name="T7" fmla="*/ 1441 h 1441"/>
              <a:gd name="T8" fmla="*/ 679 w 2412"/>
              <a:gd name="T9" fmla="*/ 1233 h 1441"/>
              <a:gd name="T10" fmla="*/ 1000 w 2412"/>
              <a:gd name="T11" fmla="*/ 839 h 1441"/>
              <a:gd name="T12" fmla="*/ 1000 w 2412"/>
              <a:gd name="T13" fmla="*/ 1441 h 1441"/>
              <a:gd name="T14" fmla="*/ 1431 w 2412"/>
              <a:gd name="T15" fmla="*/ 1441 h 1441"/>
              <a:gd name="T16" fmla="*/ 1431 w 2412"/>
              <a:gd name="T17" fmla="*/ 839 h 1441"/>
              <a:gd name="T18" fmla="*/ 1724 w 2412"/>
              <a:gd name="T19" fmla="*/ 1215 h 1441"/>
              <a:gd name="T20" fmla="*/ 1658 w 2412"/>
              <a:gd name="T21" fmla="*/ 1441 h 1441"/>
              <a:gd name="T22" fmla="*/ 2395 w 2412"/>
              <a:gd name="T23" fmla="*/ 1441 h 1441"/>
              <a:gd name="T24" fmla="*/ 2412 w 2412"/>
              <a:gd name="T25" fmla="*/ 1229 h 1441"/>
              <a:gd name="T26" fmla="*/ 1197 w 2412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12" h="1441">
                <a:moveTo>
                  <a:pt x="1197" y="0"/>
                </a:moveTo>
                <a:cubicBezTo>
                  <a:pt x="505" y="0"/>
                  <a:pt x="0" y="495"/>
                  <a:pt x="0" y="1201"/>
                </a:cubicBezTo>
                <a:cubicBezTo>
                  <a:pt x="0" y="1284"/>
                  <a:pt x="6" y="1364"/>
                  <a:pt x="18" y="1441"/>
                </a:cubicBezTo>
                <a:cubicBezTo>
                  <a:pt x="726" y="1441"/>
                  <a:pt x="726" y="1441"/>
                  <a:pt x="726" y="1441"/>
                </a:cubicBezTo>
                <a:cubicBezTo>
                  <a:pt x="695" y="1384"/>
                  <a:pt x="679" y="1315"/>
                  <a:pt x="679" y="1233"/>
                </a:cubicBezTo>
                <a:cubicBezTo>
                  <a:pt x="679" y="1059"/>
                  <a:pt x="770" y="880"/>
                  <a:pt x="1000" y="839"/>
                </a:cubicBezTo>
                <a:cubicBezTo>
                  <a:pt x="1000" y="1441"/>
                  <a:pt x="1000" y="1441"/>
                  <a:pt x="1000" y="1441"/>
                </a:cubicBezTo>
                <a:cubicBezTo>
                  <a:pt x="1431" y="1441"/>
                  <a:pt x="1431" y="1441"/>
                  <a:pt x="1431" y="1441"/>
                </a:cubicBezTo>
                <a:cubicBezTo>
                  <a:pt x="1431" y="839"/>
                  <a:pt x="1431" y="839"/>
                  <a:pt x="1431" y="839"/>
                </a:cubicBezTo>
                <a:cubicBezTo>
                  <a:pt x="1641" y="890"/>
                  <a:pt x="1724" y="1046"/>
                  <a:pt x="1724" y="1215"/>
                </a:cubicBezTo>
                <a:cubicBezTo>
                  <a:pt x="1724" y="1298"/>
                  <a:pt x="1702" y="1377"/>
                  <a:pt x="1658" y="1441"/>
                </a:cubicBezTo>
                <a:cubicBezTo>
                  <a:pt x="2395" y="1441"/>
                  <a:pt x="2395" y="1441"/>
                  <a:pt x="2395" y="1441"/>
                </a:cubicBezTo>
                <a:cubicBezTo>
                  <a:pt x="2406" y="1373"/>
                  <a:pt x="2412" y="1302"/>
                  <a:pt x="2412" y="1229"/>
                </a:cubicBezTo>
                <a:cubicBezTo>
                  <a:pt x="2412" y="523"/>
                  <a:pt x="1884" y="0"/>
                  <a:pt x="119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19" name="e3"/>
          <p:cNvSpPr>
            <a:spLocks noChangeAspect="1"/>
          </p:cNvSpPr>
          <p:nvPr userDrawn="1"/>
        </p:nvSpPr>
        <p:spPr bwMode="auto">
          <a:xfrm>
            <a:off x="7139354" y="3807204"/>
            <a:ext cx="5049471" cy="3050796"/>
          </a:xfrm>
          <a:custGeom>
            <a:avLst/>
            <a:gdLst>
              <a:gd name="T0" fmla="*/ 1196 w 2387"/>
              <a:gd name="T1" fmla="*/ 0 h 1441"/>
              <a:gd name="T2" fmla="*/ 0 w 2387"/>
              <a:gd name="T3" fmla="*/ 1201 h 1441"/>
              <a:gd name="T4" fmla="*/ 17 w 2387"/>
              <a:gd name="T5" fmla="*/ 1441 h 1441"/>
              <a:gd name="T6" fmla="*/ 725 w 2387"/>
              <a:gd name="T7" fmla="*/ 1441 h 1441"/>
              <a:gd name="T8" fmla="*/ 678 w 2387"/>
              <a:gd name="T9" fmla="*/ 1233 h 1441"/>
              <a:gd name="T10" fmla="*/ 999 w 2387"/>
              <a:gd name="T11" fmla="*/ 839 h 1441"/>
              <a:gd name="T12" fmla="*/ 999 w 2387"/>
              <a:gd name="T13" fmla="*/ 1441 h 1441"/>
              <a:gd name="T14" fmla="*/ 1430 w 2387"/>
              <a:gd name="T15" fmla="*/ 1441 h 1441"/>
              <a:gd name="T16" fmla="*/ 1430 w 2387"/>
              <a:gd name="T17" fmla="*/ 839 h 1441"/>
              <a:gd name="T18" fmla="*/ 1723 w 2387"/>
              <a:gd name="T19" fmla="*/ 1215 h 1441"/>
              <a:gd name="T20" fmla="*/ 1658 w 2387"/>
              <a:gd name="T21" fmla="*/ 1441 h 1441"/>
              <a:gd name="T22" fmla="*/ 2387 w 2387"/>
              <a:gd name="T23" fmla="*/ 1441 h 1441"/>
              <a:gd name="T24" fmla="*/ 2387 w 2387"/>
              <a:gd name="T25" fmla="*/ 974 h 1441"/>
              <a:gd name="T26" fmla="*/ 1196 w 2387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87" h="1441">
                <a:moveTo>
                  <a:pt x="1196" y="0"/>
                </a:moveTo>
                <a:cubicBezTo>
                  <a:pt x="504" y="0"/>
                  <a:pt x="0" y="495"/>
                  <a:pt x="0" y="1201"/>
                </a:cubicBezTo>
                <a:cubicBezTo>
                  <a:pt x="0" y="1284"/>
                  <a:pt x="6" y="1364"/>
                  <a:pt x="17" y="1441"/>
                </a:cubicBezTo>
                <a:cubicBezTo>
                  <a:pt x="725" y="1441"/>
                  <a:pt x="725" y="1441"/>
                  <a:pt x="725" y="1441"/>
                </a:cubicBezTo>
                <a:cubicBezTo>
                  <a:pt x="694" y="1384"/>
                  <a:pt x="678" y="1315"/>
                  <a:pt x="678" y="1233"/>
                </a:cubicBezTo>
                <a:cubicBezTo>
                  <a:pt x="678" y="1059"/>
                  <a:pt x="770" y="880"/>
                  <a:pt x="999" y="839"/>
                </a:cubicBezTo>
                <a:cubicBezTo>
                  <a:pt x="999" y="1441"/>
                  <a:pt x="999" y="1441"/>
                  <a:pt x="999" y="1441"/>
                </a:cubicBezTo>
                <a:cubicBezTo>
                  <a:pt x="1430" y="1441"/>
                  <a:pt x="1430" y="1441"/>
                  <a:pt x="1430" y="1441"/>
                </a:cubicBezTo>
                <a:cubicBezTo>
                  <a:pt x="1430" y="839"/>
                  <a:pt x="1430" y="839"/>
                  <a:pt x="1430" y="839"/>
                </a:cubicBezTo>
                <a:cubicBezTo>
                  <a:pt x="1641" y="890"/>
                  <a:pt x="1723" y="1046"/>
                  <a:pt x="1723" y="1215"/>
                </a:cubicBezTo>
                <a:cubicBezTo>
                  <a:pt x="1723" y="1298"/>
                  <a:pt x="1702" y="1377"/>
                  <a:pt x="1658" y="1441"/>
                </a:cubicBezTo>
                <a:cubicBezTo>
                  <a:pt x="2387" y="1441"/>
                  <a:pt x="2387" y="1441"/>
                  <a:pt x="2387" y="1441"/>
                </a:cubicBezTo>
                <a:cubicBezTo>
                  <a:pt x="2387" y="974"/>
                  <a:pt x="2387" y="974"/>
                  <a:pt x="2387" y="974"/>
                </a:cubicBezTo>
                <a:cubicBezTo>
                  <a:pt x="2277" y="401"/>
                  <a:pt x="1798" y="0"/>
                  <a:pt x="1196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0" name="R1"/>
          <p:cNvSpPr>
            <a:spLocks/>
          </p:cNvSpPr>
          <p:nvPr userDrawn="1"/>
        </p:nvSpPr>
        <p:spPr bwMode="auto">
          <a:xfrm>
            <a:off x="1" y="0"/>
            <a:ext cx="6499951" cy="3823408"/>
          </a:xfrm>
          <a:custGeom>
            <a:avLst/>
            <a:gdLst>
              <a:gd name="T0" fmla="*/ 3077 w 3077"/>
              <a:gd name="T1" fmla="*/ 0 h 1808"/>
              <a:gd name="T2" fmla="*/ 2389 w 3077"/>
              <a:gd name="T3" fmla="*/ 0 h 1808"/>
              <a:gd name="T4" fmla="*/ 2389 w 3077"/>
              <a:gd name="T5" fmla="*/ 511 h 1808"/>
              <a:gd name="T6" fmla="*/ 2063 w 3077"/>
              <a:gd name="T7" fmla="*/ 864 h 1808"/>
              <a:gd name="T8" fmla="*/ 1710 w 3077"/>
              <a:gd name="T9" fmla="*/ 516 h 1808"/>
              <a:gd name="T10" fmla="*/ 1710 w 3077"/>
              <a:gd name="T11" fmla="*/ 0 h 1808"/>
              <a:gd name="T12" fmla="*/ 1041 w 3077"/>
              <a:gd name="T13" fmla="*/ 0 h 1808"/>
              <a:gd name="T14" fmla="*/ 1041 w 3077"/>
              <a:gd name="T15" fmla="*/ 323 h 1808"/>
              <a:gd name="T16" fmla="*/ 0 w 3077"/>
              <a:gd name="T17" fmla="*/ 861 h 1808"/>
              <a:gd name="T18" fmla="*/ 0 w 3077"/>
              <a:gd name="T19" fmla="*/ 1808 h 1808"/>
              <a:gd name="T20" fmla="*/ 1192 w 3077"/>
              <a:gd name="T21" fmla="*/ 1125 h 1808"/>
              <a:gd name="T22" fmla="*/ 2073 w 3077"/>
              <a:gd name="T23" fmla="*/ 1712 h 1808"/>
              <a:gd name="T24" fmla="*/ 3077 w 3077"/>
              <a:gd name="T25" fmla="*/ 502 h 1808"/>
              <a:gd name="T26" fmla="*/ 3077 w 3077"/>
              <a:gd name="T27" fmla="*/ 0 h 1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77" h="1808">
                <a:moveTo>
                  <a:pt x="3077" y="0"/>
                </a:moveTo>
                <a:cubicBezTo>
                  <a:pt x="2389" y="0"/>
                  <a:pt x="2389" y="0"/>
                  <a:pt x="2389" y="0"/>
                </a:cubicBezTo>
                <a:cubicBezTo>
                  <a:pt x="2389" y="511"/>
                  <a:pt x="2389" y="511"/>
                  <a:pt x="2389" y="511"/>
                </a:cubicBezTo>
                <a:cubicBezTo>
                  <a:pt x="2389" y="740"/>
                  <a:pt x="2265" y="864"/>
                  <a:pt x="2063" y="864"/>
                </a:cubicBezTo>
                <a:cubicBezTo>
                  <a:pt x="1866" y="864"/>
                  <a:pt x="1710" y="726"/>
                  <a:pt x="1710" y="516"/>
                </a:cubicBezTo>
                <a:cubicBezTo>
                  <a:pt x="1710" y="0"/>
                  <a:pt x="1710" y="0"/>
                  <a:pt x="1710" y="0"/>
                </a:cubicBezTo>
                <a:cubicBezTo>
                  <a:pt x="1041" y="0"/>
                  <a:pt x="1041" y="0"/>
                  <a:pt x="1041" y="0"/>
                </a:cubicBezTo>
                <a:cubicBezTo>
                  <a:pt x="1041" y="323"/>
                  <a:pt x="1041" y="323"/>
                  <a:pt x="1041" y="323"/>
                </a:cubicBezTo>
                <a:cubicBezTo>
                  <a:pt x="0" y="861"/>
                  <a:pt x="0" y="861"/>
                  <a:pt x="0" y="861"/>
                </a:cubicBezTo>
                <a:cubicBezTo>
                  <a:pt x="0" y="1808"/>
                  <a:pt x="0" y="1808"/>
                  <a:pt x="0" y="1808"/>
                </a:cubicBezTo>
                <a:cubicBezTo>
                  <a:pt x="1192" y="1125"/>
                  <a:pt x="1192" y="1125"/>
                  <a:pt x="1192" y="1125"/>
                </a:cubicBezTo>
                <a:cubicBezTo>
                  <a:pt x="1357" y="1446"/>
                  <a:pt x="1628" y="1712"/>
                  <a:pt x="2073" y="1712"/>
                </a:cubicBezTo>
                <a:cubicBezTo>
                  <a:pt x="2788" y="1712"/>
                  <a:pt x="3077" y="1217"/>
                  <a:pt x="3077" y="502"/>
                </a:cubicBezTo>
                <a:cubicBezTo>
                  <a:pt x="3077" y="0"/>
                  <a:pt x="3077" y="0"/>
                  <a:pt x="307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2" name="R2"/>
          <p:cNvSpPr>
            <a:spLocks noChangeAspect="1"/>
          </p:cNvSpPr>
          <p:nvPr userDrawn="1"/>
        </p:nvSpPr>
        <p:spPr bwMode="auto">
          <a:xfrm>
            <a:off x="3569466" y="-1"/>
            <a:ext cx="6587422" cy="3874481"/>
          </a:xfrm>
          <a:custGeom>
            <a:avLst/>
            <a:gdLst>
              <a:gd name="T0" fmla="*/ 2078 w 2078"/>
              <a:gd name="T1" fmla="*/ 0 h 1221"/>
              <a:gd name="T2" fmla="*/ 1619 w 2078"/>
              <a:gd name="T3" fmla="*/ 0 h 1221"/>
              <a:gd name="T4" fmla="*/ 1619 w 2078"/>
              <a:gd name="T5" fmla="*/ 341 h 1221"/>
              <a:gd name="T6" fmla="*/ 1402 w 2078"/>
              <a:gd name="T7" fmla="*/ 576 h 1221"/>
              <a:gd name="T8" fmla="*/ 1167 w 2078"/>
              <a:gd name="T9" fmla="*/ 344 h 1221"/>
              <a:gd name="T10" fmla="*/ 1167 w 2078"/>
              <a:gd name="T11" fmla="*/ 0 h 1221"/>
              <a:gd name="T12" fmla="*/ 721 w 2078"/>
              <a:gd name="T13" fmla="*/ 0 h 1221"/>
              <a:gd name="T14" fmla="*/ 721 w 2078"/>
              <a:gd name="T15" fmla="*/ 215 h 1221"/>
              <a:gd name="T16" fmla="*/ 0 w 2078"/>
              <a:gd name="T17" fmla="*/ 588 h 1221"/>
              <a:gd name="T18" fmla="*/ 0 w 2078"/>
              <a:gd name="T19" fmla="*/ 1221 h 1221"/>
              <a:gd name="T20" fmla="*/ 822 w 2078"/>
              <a:gd name="T21" fmla="*/ 750 h 1221"/>
              <a:gd name="T22" fmla="*/ 1409 w 2078"/>
              <a:gd name="T23" fmla="*/ 1141 h 1221"/>
              <a:gd name="T24" fmla="*/ 2078 w 2078"/>
              <a:gd name="T25" fmla="*/ 335 h 1221"/>
              <a:gd name="T26" fmla="*/ 2078 w 2078"/>
              <a:gd name="T27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78" h="1221">
                <a:moveTo>
                  <a:pt x="2078" y="0"/>
                </a:moveTo>
                <a:cubicBezTo>
                  <a:pt x="1619" y="0"/>
                  <a:pt x="1619" y="0"/>
                  <a:pt x="1619" y="0"/>
                </a:cubicBezTo>
                <a:cubicBezTo>
                  <a:pt x="1619" y="341"/>
                  <a:pt x="1619" y="341"/>
                  <a:pt x="1619" y="341"/>
                </a:cubicBezTo>
                <a:cubicBezTo>
                  <a:pt x="1619" y="493"/>
                  <a:pt x="1537" y="576"/>
                  <a:pt x="1402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885" y="1141"/>
                  <a:pt x="2078" y="811"/>
                  <a:pt x="2078" y="335"/>
                </a:cubicBezTo>
                <a:cubicBezTo>
                  <a:pt x="2078" y="0"/>
                  <a:pt x="2078" y="0"/>
                  <a:pt x="2078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3" name="R3"/>
          <p:cNvSpPr>
            <a:spLocks/>
          </p:cNvSpPr>
          <p:nvPr userDrawn="1"/>
        </p:nvSpPr>
        <p:spPr bwMode="auto">
          <a:xfrm>
            <a:off x="7210536" y="0"/>
            <a:ext cx="4978289" cy="3880650"/>
          </a:xfrm>
          <a:custGeom>
            <a:avLst/>
            <a:gdLst>
              <a:gd name="T0" fmla="*/ 1167 w 1567"/>
              <a:gd name="T1" fmla="*/ 0 h 1221"/>
              <a:gd name="T2" fmla="*/ 721 w 1567"/>
              <a:gd name="T3" fmla="*/ 0 h 1221"/>
              <a:gd name="T4" fmla="*/ 721 w 1567"/>
              <a:gd name="T5" fmla="*/ 215 h 1221"/>
              <a:gd name="T6" fmla="*/ 0 w 1567"/>
              <a:gd name="T7" fmla="*/ 588 h 1221"/>
              <a:gd name="T8" fmla="*/ 0 w 1567"/>
              <a:gd name="T9" fmla="*/ 1221 h 1221"/>
              <a:gd name="T10" fmla="*/ 822 w 1567"/>
              <a:gd name="T11" fmla="*/ 750 h 1221"/>
              <a:gd name="T12" fmla="*/ 1409 w 1567"/>
              <a:gd name="T13" fmla="*/ 1141 h 1221"/>
              <a:gd name="T14" fmla="*/ 1567 w 1567"/>
              <a:gd name="T15" fmla="*/ 1128 h 1221"/>
              <a:gd name="T16" fmla="*/ 1567 w 1567"/>
              <a:gd name="T17" fmla="*/ 509 h 1221"/>
              <a:gd name="T18" fmla="*/ 1403 w 1567"/>
              <a:gd name="T19" fmla="*/ 576 h 1221"/>
              <a:gd name="T20" fmla="*/ 1167 w 1567"/>
              <a:gd name="T21" fmla="*/ 344 h 1221"/>
              <a:gd name="T22" fmla="*/ 1167 w 1567"/>
              <a:gd name="T23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67" h="1221">
                <a:moveTo>
                  <a:pt x="1167" y="0"/>
                </a:move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466" y="1141"/>
                  <a:pt x="1518" y="1137"/>
                  <a:pt x="1567" y="1128"/>
                </a:cubicBezTo>
                <a:cubicBezTo>
                  <a:pt x="1567" y="509"/>
                  <a:pt x="1567" y="509"/>
                  <a:pt x="1567" y="509"/>
                </a:cubicBezTo>
                <a:cubicBezTo>
                  <a:pt x="1530" y="553"/>
                  <a:pt x="1473" y="576"/>
                  <a:pt x="1403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17872" y="233364"/>
            <a:ext cx="8792864" cy="947980"/>
          </a:xfrm>
        </p:spPr>
        <p:txBody>
          <a:bodyPr anchor="b" anchorCtr="0"/>
          <a:lstStyle>
            <a:lvl1pPr>
              <a:lnSpc>
                <a:spcPct val="88000"/>
              </a:lnSpc>
              <a:defRPr sz="3600">
                <a:solidFill>
                  <a:srgbClr val="69149B"/>
                </a:solidFill>
              </a:defRPr>
            </a:lvl1pPr>
          </a:lstStyle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1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213754" y="1176204"/>
            <a:ext cx="8796981" cy="1640728"/>
          </a:xfrm>
        </p:spPr>
        <p:txBody>
          <a:bodyPr/>
          <a:lstStyle>
            <a:lvl1pPr marL="0" indent="0" algn="l">
              <a:lnSpc>
                <a:spcPct val="88000"/>
              </a:lnSpc>
              <a:spcAft>
                <a:spcPts val="0"/>
              </a:spcAft>
              <a:buNone/>
              <a:defRPr sz="3600" b="0">
                <a:solidFill>
                  <a:srgbClr val="69149B"/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da-DK" dirty="0"/>
              <a:t>Klik for at indsætte navn og firmanavn</a:t>
            </a:r>
          </a:p>
        </p:txBody>
      </p:sp>
      <p:pic>
        <p:nvPicPr>
          <p:cNvPr id="30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566" y="253261"/>
            <a:ext cx="630000" cy="38022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947" y="305072"/>
            <a:ext cx="1237537" cy="2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04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grafik (I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 bwMode="auto">
          <a:xfrm>
            <a:off x="-775" y="0"/>
            <a:ext cx="12189600" cy="6858000"/>
          </a:xfrm>
          <a:prstGeom prst="rect">
            <a:avLst/>
          </a:prstGeom>
          <a:solidFill>
            <a:srgbClr val="D3F5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e1"/>
          <p:cNvSpPr>
            <a:spLocks/>
          </p:cNvSpPr>
          <p:nvPr userDrawn="1"/>
        </p:nvSpPr>
        <p:spPr bwMode="auto">
          <a:xfrm>
            <a:off x="0" y="3812345"/>
            <a:ext cx="4930208" cy="3045654"/>
          </a:xfrm>
          <a:custGeom>
            <a:avLst/>
            <a:gdLst>
              <a:gd name="T0" fmla="*/ 1119 w 2334"/>
              <a:gd name="T1" fmla="*/ 0 h 1441"/>
              <a:gd name="T2" fmla="*/ 0 w 2334"/>
              <a:gd name="T3" fmla="*/ 747 h 1441"/>
              <a:gd name="T4" fmla="*/ 0 w 2334"/>
              <a:gd name="T5" fmla="*/ 1441 h 1441"/>
              <a:gd name="T6" fmla="*/ 648 w 2334"/>
              <a:gd name="T7" fmla="*/ 1441 h 1441"/>
              <a:gd name="T8" fmla="*/ 601 w 2334"/>
              <a:gd name="T9" fmla="*/ 1233 h 1441"/>
              <a:gd name="T10" fmla="*/ 922 w 2334"/>
              <a:gd name="T11" fmla="*/ 839 h 1441"/>
              <a:gd name="T12" fmla="*/ 922 w 2334"/>
              <a:gd name="T13" fmla="*/ 1441 h 1441"/>
              <a:gd name="T14" fmla="*/ 1353 w 2334"/>
              <a:gd name="T15" fmla="*/ 1441 h 1441"/>
              <a:gd name="T16" fmla="*/ 1353 w 2334"/>
              <a:gd name="T17" fmla="*/ 839 h 1441"/>
              <a:gd name="T18" fmla="*/ 1646 w 2334"/>
              <a:gd name="T19" fmla="*/ 1215 h 1441"/>
              <a:gd name="T20" fmla="*/ 1581 w 2334"/>
              <a:gd name="T21" fmla="*/ 1441 h 1441"/>
              <a:gd name="T22" fmla="*/ 2317 w 2334"/>
              <a:gd name="T23" fmla="*/ 1441 h 1441"/>
              <a:gd name="T24" fmla="*/ 2334 w 2334"/>
              <a:gd name="T25" fmla="*/ 1229 h 1441"/>
              <a:gd name="T26" fmla="*/ 1119 w 2334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34" h="1441">
                <a:moveTo>
                  <a:pt x="1119" y="0"/>
                </a:moveTo>
                <a:cubicBezTo>
                  <a:pt x="587" y="0"/>
                  <a:pt x="167" y="292"/>
                  <a:pt x="0" y="747"/>
                </a:cubicBezTo>
                <a:cubicBezTo>
                  <a:pt x="0" y="1441"/>
                  <a:pt x="0" y="1441"/>
                  <a:pt x="0" y="1441"/>
                </a:cubicBezTo>
                <a:cubicBezTo>
                  <a:pt x="648" y="1441"/>
                  <a:pt x="648" y="1441"/>
                  <a:pt x="648" y="1441"/>
                </a:cubicBezTo>
                <a:cubicBezTo>
                  <a:pt x="617" y="1384"/>
                  <a:pt x="601" y="1315"/>
                  <a:pt x="601" y="1233"/>
                </a:cubicBezTo>
                <a:cubicBezTo>
                  <a:pt x="601" y="1059"/>
                  <a:pt x="693" y="880"/>
                  <a:pt x="922" y="839"/>
                </a:cubicBezTo>
                <a:cubicBezTo>
                  <a:pt x="922" y="1441"/>
                  <a:pt x="922" y="1441"/>
                  <a:pt x="922" y="1441"/>
                </a:cubicBezTo>
                <a:cubicBezTo>
                  <a:pt x="1353" y="1441"/>
                  <a:pt x="1353" y="1441"/>
                  <a:pt x="1353" y="1441"/>
                </a:cubicBezTo>
                <a:cubicBezTo>
                  <a:pt x="1353" y="839"/>
                  <a:pt x="1353" y="839"/>
                  <a:pt x="1353" y="839"/>
                </a:cubicBezTo>
                <a:cubicBezTo>
                  <a:pt x="1564" y="890"/>
                  <a:pt x="1646" y="1046"/>
                  <a:pt x="1646" y="1215"/>
                </a:cubicBezTo>
                <a:cubicBezTo>
                  <a:pt x="1646" y="1298"/>
                  <a:pt x="1624" y="1377"/>
                  <a:pt x="1581" y="1441"/>
                </a:cubicBezTo>
                <a:cubicBezTo>
                  <a:pt x="2317" y="1441"/>
                  <a:pt x="2317" y="1441"/>
                  <a:pt x="2317" y="1441"/>
                </a:cubicBezTo>
                <a:cubicBezTo>
                  <a:pt x="2328" y="1373"/>
                  <a:pt x="2334" y="1302"/>
                  <a:pt x="2334" y="1229"/>
                </a:cubicBezTo>
                <a:cubicBezTo>
                  <a:pt x="2334" y="523"/>
                  <a:pt x="1807" y="0"/>
                  <a:pt x="1119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1" name="e2"/>
          <p:cNvSpPr>
            <a:spLocks noChangeAspect="1"/>
          </p:cNvSpPr>
          <p:nvPr userDrawn="1"/>
        </p:nvSpPr>
        <p:spPr bwMode="auto">
          <a:xfrm>
            <a:off x="3489081" y="3805311"/>
            <a:ext cx="5099246" cy="3048822"/>
          </a:xfrm>
          <a:custGeom>
            <a:avLst/>
            <a:gdLst>
              <a:gd name="T0" fmla="*/ 1197 w 2412"/>
              <a:gd name="T1" fmla="*/ 0 h 1441"/>
              <a:gd name="T2" fmla="*/ 0 w 2412"/>
              <a:gd name="T3" fmla="*/ 1201 h 1441"/>
              <a:gd name="T4" fmla="*/ 18 w 2412"/>
              <a:gd name="T5" fmla="*/ 1441 h 1441"/>
              <a:gd name="T6" fmla="*/ 726 w 2412"/>
              <a:gd name="T7" fmla="*/ 1441 h 1441"/>
              <a:gd name="T8" fmla="*/ 679 w 2412"/>
              <a:gd name="T9" fmla="*/ 1233 h 1441"/>
              <a:gd name="T10" fmla="*/ 1000 w 2412"/>
              <a:gd name="T11" fmla="*/ 839 h 1441"/>
              <a:gd name="T12" fmla="*/ 1000 w 2412"/>
              <a:gd name="T13" fmla="*/ 1441 h 1441"/>
              <a:gd name="T14" fmla="*/ 1431 w 2412"/>
              <a:gd name="T15" fmla="*/ 1441 h 1441"/>
              <a:gd name="T16" fmla="*/ 1431 w 2412"/>
              <a:gd name="T17" fmla="*/ 839 h 1441"/>
              <a:gd name="T18" fmla="*/ 1724 w 2412"/>
              <a:gd name="T19" fmla="*/ 1215 h 1441"/>
              <a:gd name="T20" fmla="*/ 1658 w 2412"/>
              <a:gd name="T21" fmla="*/ 1441 h 1441"/>
              <a:gd name="T22" fmla="*/ 2395 w 2412"/>
              <a:gd name="T23" fmla="*/ 1441 h 1441"/>
              <a:gd name="T24" fmla="*/ 2412 w 2412"/>
              <a:gd name="T25" fmla="*/ 1229 h 1441"/>
              <a:gd name="T26" fmla="*/ 1197 w 2412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12" h="1441">
                <a:moveTo>
                  <a:pt x="1197" y="0"/>
                </a:moveTo>
                <a:cubicBezTo>
                  <a:pt x="505" y="0"/>
                  <a:pt x="0" y="495"/>
                  <a:pt x="0" y="1201"/>
                </a:cubicBezTo>
                <a:cubicBezTo>
                  <a:pt x="0" y="1284"/>
                  <a:pt x="6" y="1364"/>
                  <a:pt x="18" y="1441"/>
                </a:cubicBezTo>
                <a:cubicBezTo>
                  <a:pt x="726" y="1441"/>
                  <a:pt x="726" y="1441"/>
                  <a:pt x="726" y="1441"/>
                </a:cubicBezTo>
                <a:cubicBezTo>
                  <a:pt x="695" y="1384"/>
                  <a:pt x="679" y="1315"/>
                  <a:pt x="679" y="1233"/>
                </a:cubicBezTo>
                <a:cubicBezTo>
                  <a:pt x="679" y="1059"/>
                  <a:pt x="770" y="880"/>
                  <a:pt x="1000" y="839"/>
                </a:cubicBezTo>
                <a:cubicBezTo>
                  <a:pt x="1000" y="1441"/>
                  <a:pt x="1000" y="1441"/>
                  <a:pt x="1000" y="1441"/>
                </a:cubicBezTo>
                <a:cubicBezTo>
                  <a:pt x="1431" y="1441"/>
                  <a:pt x="1431" y="1441"/>
                  <a:pt x="1431" y="1441"/>
                </a:cubicBezTo>
                <a:cubicBezTo>
                  <a:pt x="1431" y="839"/>
                  <a:pt x="1431" y="839"/>
                  <a:pt x="1431" y="839"/>
                </a:cubicBezTo>
                <a:cubicBezTo>
                  <a:pt x="1641" y="890"/>
                  <a:pt x="1724" y="1046"/>
                  <a:pt x="1724" y="1215"/>
                </a:cubicBezTo>
                <a:cubicBezTo>
                  <a:pt x="1724" y="1298"/>
                  <a:pt x="1702" y="1377"/>
                  <a:pt x="1658" y="1441"/>
                </a:cubicBezTo>
                <a:cubicBezTo>
                  <a:pt x="2395" y="1441"/>
                  <a:pt x="2395" y="1441"/>
                  <a:pt x="2395" y="1441"/>
                </a:cubicBezTo>
                <a:cubicBezTo>
                  <a:pt x="2406" y="1373"/>
                  <a:pt x="2412" y="1302"/>
                  <a:pt x="2412" y="1229"/>
                </a:cubicBezTo>
                <a:cubicBezTo>
                  <a:pt x="2412" y="523"/>
                  <a:pt x="1884" y="0"/>
                  <a:pt x="119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4" name="e3"/>
          <p:cNvSpPr>
            <a:spLocks noChangeAspect="1"/>
          </p:cNvSpPr>
          <p:nvPr userDrawn="1"/>
        </p:nvSpPr>
        <p:spPr bwMode="auto">
          <a:xfrm>
            <a:off x="7139354" y="3807204"/>
            <a:ext cx="5049471" cy="3050796"/>
          </a:xfrm>
          <a:custGeom>
            <a:avLst/>
            <a:gdLst>
              <a:gd name="T0" fmla="*/ 1196 w 2387"/>
              <a:gd name="T1" fmla="*/ 0 h 1441"/>
              <a:gd name="T2" fmla="*/ 0 w 2387"/>
              <a:gd name="T3" fmla="*/ 1201 h 1441"/>
              <a:gd name="T4" fmla="*/ 17 w 2387"/>
              <a:gd name="T5" fmla="*/ 1441 h 1441"/>
              <a:gd name="T6" fmla="*/ 725 w 2387"/>
              <a:gd name="T7" fmla="*/ 1441 h 1441"/>
              <a:gd name="T8" fmla="*/ 678 w 2387"/>
              <a:gd name="T9" fmla="*/ 1233 h 1441"/>
              <a:gd name="T10" fmla="*/ 999 w 2387"/>
              <a:gd name="T11" fmla="*/ 839 h 1441"/>
              <a:gd name="T12" fmla="*/ 999 w 2387"/>
              <a:gd name="T13" fmla="*/ 1441 h 1441"/>
              <a:gd name="T14" fmla="*/ 1430 w 2387"/>
              <a:gd name="T15" fmla="*/ 1441 h 1441"/>
              <a:gd name="T16" fmla="*/ 1430 w 2387"/>
              <a:gd name="T17" fmla="*/ 839 h 1441"/>
              <a:gd name="T18" fmla="*/ 1723 w 2387"/>
              <a:gd name="T19" fmla="*/ 1215 h 1441"/>
              <a:gd name="T20" fmla="*/ 1658 w 2387"/>
              <a:gd name="T21" fmla="*/ 1441 h 1441"/>
              <a:gd name="T22" fmla="*/ 2387 w 2387"/>
              <a:gd name="T23" fmla="*/ 1441 h 1441"/>
              <a:gd name="T24" fmla="*/ 2387 w 2387"/>
              <a:gd name="T25" fmla="*/ 974 h 1441"/>
              <a:gd name="T26" fmla="*/ 1196 w 2387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87" h="1441">
                <a:moveTo>
                  <a:pt x="1196" y="0"/>
                </a:moveTo>
                <a:cubicBezTo>
                  <a:pt x="504" y="0"/>
                  <a:pt x="0" y="495"/>
                  <a:pt x="0" y="1201"/>
                </a:cubicBezTo>
                <a:cubicBezTo>
                  <a:pt x="0" y="1284"/>
                  <a:pt x="6" y="1364"/>
                  <a:pt x="17" y="1441"/>
                </a:cubicBezTo>
                <a:cubicBezTo>
                  <a:pt x="725" y="1441"/>
                  <a:pt x="725" y="1441"/>
                  <a:pt x="725" y="1441"/>
                </a:cubicBezTo>
                <a:cubicBezTo>
                  <a:pt x="694" y="1384"/>
                  <a:pt x="678" y="1315"/>
                  <a:pt x="678" y="1233"/>
                </a:cubicBezTo>
                <a:cubicBezTo>
                  <a:pt x="678" y="1059"/>
                  <a:pt x="770" y="880"/>
                  <a:pt x="999" y="839"/>
                </a:cubicBezTo>
                <a:cubicBezTo>
                  <a:pt x="999" y="1441"/>
                  <a:pt x="999" y="1441"/>
                  <a:pt x="999" y="1441"/>
                </a:cubicBezTo>
                <a:cubicBezTo>
                  <a:pt x="1430" y="1441"/>
                  <a:pt x="1430" y="1441"/>
                  <a:pt x="1430" y="1441"/>
                </a:cubicBezTo>
                <a:cubicBezTo>
                  <a:pt x="1430" y="839"/>
                  <a:pt x="1430" y="839"/>
                  <a:pt x="1430" y="839"/>
                </a:cubicBezTo>
                <a:cubicBezTo>
                  <a:pt x="1641" y="890"/>
                  <a:pt x="1723" y="1046"/>
                  <a:pt x="1723" y="1215"/>
                </a:cubicBezTo>
                <a:cubicBezTo>
                  <a:pt x="1723" y="1298"/>
                  <a:pt x="1702" y="1377"/>
                  <a:pt x="1658" y="1441"/>
                </a:cubicBezTo>
                <a:cubicBezTo>
                  <a:pt x="2387" y="1441"/>
                  <a:pt x="2387" y="1441"/>
                  <a:pt x="2387" y="1441"/>
                </a:cubicBezTo>
                <a:cubicBezTo>
                  <a:pt x="2387" y="974"/>
                  <a:pt x="2387" y="974"/>
                  <a:pt x="2387" y="974"/>
                </a:cubicBezTo>
                <a:cubicBezTo>
                  <a:pt x="2277" y="401"/>
                  <a:pt x="1798" y="0"/>
                  <a:pt x="1196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5" name="R1"/>
          <p:cNvSpPr>
            <a:spLocks/>
          </p:cNvSpPr>
          <p:nvPr userDrawn="1"/>
        </p:nvSpPr>
        <p:spPr bwMode="auto">
          <a:xfrm>
            <a:off x="1" y="0"/>
            <a:ext cx="6499951" cy="3823408"/>
          </a:xfrm>
          <a:custGeom>
            <a:avLst/>
            <a:gdLst>
              <a:gd name="T0" fmla="*/ 3077 w 3077"/>
              <a:gd name="T1" fmla="*/ 0 h 1808"/>
              <a:gd name="T2" fmla="*/ 2389 w 3077"/>
              <a:gd name="T3" fmla="*/ 0 h 1808"/>
              <a:gd name="T4" fmla="*/ 2389 w 3077"/>
              <a:gd name="T5" fmla="*/ 511 h 1808"/>
              <a:gd name="T6" fmla="*/ 2063 w 3077"/>
              <a:gd name="T7" fmla="*/ 864 h 1808"/>
              <a:gd name="T8" fmla="*/ 1710 w 3077"/>
              <a:gd name="T9" fmla="*/ 516 h 1808"/>
              <a:gd name="T10" fmla="*/ 1710 w 3077"/>
              <a:gd name="T11" fmla="*/ 0 h 1808"/>
              <a:gd name="T12" fmla="*/ 1041 w 3077"/>
              <a:gd name="T13" fmla="*/ 0 h 1808"/>
              <a:gd name="T14" fmla="*/ 1041 w 3077"/>
              <a:gd name="T15" fmla="*/ 323 h 1808"/>
              <a:gd name="T16" fmla="*/ 0 w 3077"/>
              <a:gd name="T17" fmla="*/ 861 h 1808"/>
              <a:gd name="T18" fmla="*/ 0 w 3077"/>
              <a:gd name="T19" fmla="*/ 1808 h 1808"/>
              <a:gd name="T20" fmla="*/ 1192 w 3077"/>
              <a:gd name="T21" fmla="*/ 1125 h 1808"/>
              <a:gd name="T22" fmla="*/ 2073 w 3077"/>
              <a:gd name="T23" fmla="*/ 1712 h 1808"/>
              <a:gd name="T24" fmla="*/ 3077 w 3077"/>
              <a:gd name="T25" fmla="*/ 502 h 1808"/>
              <a:gd name="T26" fmla="*/ 3077 w 3077"/>
              <a:gd name="T27" fmla="*/ 0 h 1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77" h="1808">
                <a:moveTo>
                  <a:pt x="3077" y="0"/>
                </a:moveTo>
                <a:cubicBezTo>
                  <a:pt x="2389" y="0"/>
                  <a:pt x="2389" y="0"/>
                  <a:pt x="2389" y="0"/>
                </a:cubicBezTo>
                <a:cubicBezTo>
                  <a:pt x="2389" y="511"/>
                  <a:pt x="2389" y="511"/>
                  <a:pt x="2389" y="511"/>
                </a:cubicBezTo>
                <a:cubicBezTo>
                  <a:pt x="2389" y="740"/>
                  <a:pt x="2265" y="864"/>
                  <a:pt x="2063" y="864"/>
                </a:cubicBezTo>
                <a:cubicBezTo>
                  <a:pt x="1866" y="864"/>
                  <a:pt x="1710" y="726"/>
                  <a:pt x="1710" y="516"/>
                </a:cubicBezTo>
                <a:cubicBezTo>
                  <a:pt x="1710" y="0"/>
                  <a:pt x="1710" y="0"/>
                  <a:pt x="1710" y="0"/>
                </a:cubicBezTo>
                <a:cubicBezTo>
                  <a:pt x="1041" y="0"/>
                  <a:pt x="1041" y="0"/>
                  <a:pt x="1041" y="0"/>
                </a:cubicBezTo>
                <a:cubicBezTo>
                  <a:pt x="1041" y="323"/>
                  <a:pt x="1041" y="323"/>
                  <a:pt x="1041" y="323"/>
                </a:cubicBezTo>
                <a:cubicBezTo>
                  <a:pt x="0" y="861"/>
                  <a:pt x="0" y="861"/>
                  <a:pt x="0" y="861"/>
                </a:cubicBezTo>
                <a:cubicBezTo>
                  <a:pt x="0" y="1808"/>
                  <a:pt x="0" y="1808"/>
                  <a:pt x="0" y="1808"/>
                </a:cubicBezTo>
                <a:cubicBezTo>
                  <a:pt x="1192" y="1125"/>
                  <a:pt x="1192" y="1125"/>
                  <a:pt x="1192" y="1125"/>
                </a:cubicBezTo>
                <a:cubicBezTo>
                  <a:pt x="1357" y="1446"/>
                  <a:pt x="1628" y="1712"/>
                  <a:pt x="2073" y="1712"/>
                </a:cubicBezTo>
                <a:cubicBezTo>
                  <a:pt x="2788" y="1712"/>
                  <a:pt x="3077" y="1217"/>
                  <a:pt x="3077" y="502"/>
                </a:cubicBezTo>
                <a:cubicBezTo>
                  <a:pt x="3077" y="0"/>
                  <a:pt x="3077" y="0"/>
                  <a:pt x="307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6" name="R2"/>
          <p:cNvSpPr>
            <a:spLocks noChangeAspect="1"/>
          </p:cNvSpPr>
          <p:nvPr userDrawn="1"/>
        </p:nvSpPr>
        <p:spPr bwMode="auto">
          <a:xfrm>
            <a:off x="3569466" y="-1"/>
            <a:ext cx="6587422" cy="3874481"/>
          </a:xfrm>
          <a:custGeom>
            <a:avLst/>
            <a:gdLst>
              <a:gd name="T0" fmla="*/ 2078 w 2078"/>
              <a:gd name="T1" fmla="*/ 0 h 1221"/>
              <a:gd name="T2" fmla="*/ 1619 w 2078"/>
              <a:gd name="T3" fmla="*/ 0 h 1221"/>
              <a:gd name="T4" fmla="*/ 1619 w 2078"/>
              <a:gd name="T5" fmla="*/ 341 h 1221"/>
              <a:gd name="T6" fmla="*/ 1402 w 2078"/>
              <a:gd name="T7" fmla="*/ 576 h 1221"/>
              <a:gd name="T8" fmla="*/ 1167 w 2078"/>
              <a:gd name="T9" fmla="*/ 344 h 1221"/>
              <a:gd name="T10" fmla="*/ 1167 w 2078"/>
              <a:gd name="T11" fmla="*/ 0 h 1221"/>
              <a:gd name="T12" fmla="*/ 721 w 2078"/>
              <a:gd name="T13" fmla="*/ 0 h 1221"/>
              <a:gd name="T14" fmla="*/ 721 w 2078"/>
              <a:gd name="T15" fmla="*/ 215 h 1221"/>
              <a:gd name="T16" fmla="*/ 0 w 2078"/>
              <a:gd name="T17" fmla="*/ 588 h 1221"/>
              <a:gd name="T18" fmla="*/ 0 w 2078"/>
              <a:gd name="T19" fmla="*/ 1221 h 1221"/>
              <a:gd name="T20" fmla="*/ 822 w 2078"/>
              <a:gd name="T21" fmla="*/ 750 h 1221"/>
              <a:gd name="T22" fmla="*/ 1409 w 2078"/>
              <a:gd name="T23" fmla="*/ 1141 h 1221"/>
              <a:gd name="T24" fmla="*/ 2078 w 2078"/>
              <a:gd name="T25" fmla="*/ 335 h 1221"/>
              <a:gd name="T26" fmla="*/ 2078 w 2078"/>
              <a:gd name="T27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78" h="1221">
                <a:moveTo>
                  <a:pt x="2078" y="0"/>
                </a:moveTo>
                <a:cubicBezTo>
                  <a:pt x="1619" y="0"/>
                  <a:pt x="1619" y="0"/>
                  <a:pt x="1619" y="0"/>
                </a:cubicBezTo>
                <a:cubicBezTo>
                  <a:pt x="1619" y="341"/>
                  <a:pt x="1619" y="341"/>
                  <a:pt x="1619" y="341"/>
                </a:cubicBezTo>
                <a:cubicBezTo>
                  <a:pt x="1619" y="493"/>
                  <a:pt x="1537" y="576"/>
                  <a:pt x="1402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885" y="1141"/>
                  <a:pt x="2078" y="811"/>
                  <a:pt x="2078" y="335"/>
                </a:cubicBezTo>
                <a:cubicBezTo>
                  <a:pt x="2078" y="0"/>
                  <a:pt x="2078" y="0"/>
                  <a:pt x="2078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27" name="R3"/>
          <p:cNvSpPr>
            <a:spLocks/>
          </p:cNvSpPr>
          <p:nvPr userDrawn="1"/>
        </p:nvSpPr>
        <p:spPr bwMode="auto">
          <a:xfrm>
            <a:off x="7210536" y="0"/>
            <a:ext cx="4978289" cy="3880650"/>
          </a:xfrm>
          <a:custGeom>
            <a:avLst/>
            <a:gdLst>
              <a:gd name="T0" fmla="*/ 1167 w 1567"/>
              <a:gd name="T1" fmla="*/ 0 h 1221"/>
              <a:gd name="T2" fmla="*/ 721 w 1567"/>
              <a:gd name="T3" fmla="*/ 0 h 1221"/>
              <a:gd name="T4" fmla="*/ 721 w 1567"/>
              <a:gd name="T5" fmla="*/ 215 h 1221"/>
              <a:gd name="T6" fmla="*/ 0 w 1567"/>
              <a:gd name="T7" fmla="*/ 588 h 1221"/>
              <a:gd name="T8" fmla="*/ 0 w 1567"/>
              <a:gd name="T9" fmla="*/ 1221 h 1221"/>
              <a:gd name="T10" fmla="*/ 822 w 1567"/>
              <a:gd name="T11" fmla="*/ 750 h 1221"/>
              <a:gd name="T12" fmla="*/ 1409 w 1567"/>
              <a:gd name="T13" fmla="*/ 1141 h 1221"/>
              <a:gd name="T14" fmla="*/ 1567 w 1567"/>
              <a:gd name="T15" fmla="*/ 1128 h 1221"/>
              <a:gd name="T16" fmla="*/ 1567 w 1567"/>
              <a:gd name="T17" fmla="*/ 509 h 1221"/>
              <a:gd name="T18" fmla="*/ 1403 w 1567"/>
              <a:gd name="T19" fmla="*/ 576 h 1221"/>
              <a:gd name="T20" fmla="*/ 1167 w 1567"/>
              <a:gd name="T21" fmla="*/ 344 h 1221"/>
              <a:gd name="T22" fmla="*/ 1167 w 1567"/>
              <a:gd name="T23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67" h="1221">
                <a:moveTo>
                  <a:pt x="1167" y="0"/>
                </a:move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466" y="1141"/>
                  <a:pt x="1518" y="1137"/>
                  <a:pt x="1567" y="1128"/>
                </a:cubicBezTo>
                <a:cubicBezTo>
                  <a:pt x="1567" y="509"/>
                  <a:pt x="1567" y="509"/>
                  <a:pt x="1567" y="509"/>
                </a:cubicBezTo>
                <a:cubicBezTo>
                  <a:pt x="1530" y="553"/>
                  <a:pt x="1473" y="576"/>
                  <a:pt x="1403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17872" y="233364"/>
            <a:ext cx="8792864" cy="947980"/>
          </a:xfrm>
        </p:spPr>
        <p:txBody>
          <a:bodyPr anchor="b" anchorCtr="0"/>
          <a:lstStyle>
            <a:lvl1pPr>
              <a:lnSpc>
                <a:spcPct val="88000"/>
              </a:lnSpc>
              <a:defRPr sz="3600">
                <a:solidFill>
                  <a:srgbClr val="054B32"/>
                </a:solidFill>
              </a:defRPr>
            </a:lvl1pPr>
          </a:lstStyle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1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213755" y="1176204"/>
            <a:ext cx="8798770" cy="1640728"/>
          </a:xfrm>
        </p:spPr>
        <p:txBody>
          <a:bodyPr/>
          <a:lstStyle>
            <a:lvl1pPr marL="0" indent="0" algn="l">
              <a:lnSpc>
                <a:spcPct val="88000"/>
              </a:lnSpc>
              <a:spcAft>
                <a:spcPts val="0"/>
              </a:spcAft>
              <a:buNone/>
              <a:defRPr sz="3600" b="0" baseline="0">
                <a:solidFill>
                  <a:srgbClr val="054B32"/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da-DK" dirty="0"/>
              <a:t>Klik for at indsætte navn og firmanavn</a:t>
            </a:r>
          </a:p>
        </p:txBody>
      </p:sp>
      <p:pic>
        <p:nvPicPr>
          <p:cNvPr id="30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566" y="253261"/>
            <a:ext cx="630000" cy="38022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947" y="305072"/>
            <a:ext cx="1237537" cy="2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52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breaker med billede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2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88825" cy="6858000"/>
          </a:xfrm>
          <a:solidFill>
            <a:srgbClr val="A0A0A0"/>
          </a:solidFill>
        </p:spPr>
        <p:txBody>
          <a:bodyPr tIns="972000" anchor="t" anchorCtr="0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14" name="Pladsholder til tekst(logo) 20"/>
          <p:cNvSpPr>
            <a:spLocks noGrp="1"/>
          </p:cNvSpPr>
          <p:nvPr>
            <p:ph type="body" sz="quarter" idx="19" hasCustomPrompt="1"/>
          </p:nvPr>
        </p:nvSpPr>
        <p:spPr>
          <a:xfrm>
            <a:off x="11309566" y="251881"/>
            <a:ext cx="630000" cy="385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50000"/>
              </a:lnSpc>
              <a:spcAft>
                <a:spcPts val="0"/>
              </a:spcAft>
              <a:defRPr sz="100" b="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15" name="Pladsholder til tekst 7"/>
          <p:cNvSpPr>
            <a:spLocks noGrp="1"/>
          </p:cNvSpPr>
          <p:nvPr>
            <p:ph type="body" sz="quarter" idx="20" hasCustomPrompt="1"/>
          </p:nvPr>
        </p:nvSpPr>
        <p:spPr>
          <a:xfrm>
            <a:off x="9666000" y="306000"/>
            <a:ext cx="1238400" cy="2772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0"/>
              </a:lnSpc>
              <a:spcAft>
                <a:spcPts val="0"/>
              </a:spcAft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8223" y="3350419"/>
            <a:ext cx="11838189" cy="3415230"/>
          </a:xfrm>
        </p:spPr>
        <p:txBody>
          <a:bodyPr anchor="b" anchorCtr="0">
            <a:spAutoFit/>
          </a:bodyPr>
          <a:lstStyle>
            <a:lvl1pPr>
              <a:lnSpc>
                <a:spcPct val="72000"/>
              </a:lnSpc>
              <a:defRPr sz="15000">
                <a:solidFill>
                  <a:srgbClr val="FA1E3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grpSp>
        <p:nvGrpSpPr>
          <p:cNvPr id="6" name="Gruppe 32"/>
          <p:cNvGrpSpPr>
            <a:grpSpLocks/>
          </p:cNvGrpSpPr>
          <p:nvPr userDrawn="1"/>
        </p:nvGrpSpPr>
        <p:grpSpPr bwMode="auto">
          <a:xfrm>
            <a:off x="-1970485" y="2016125"/>
            <a:ext cx="1832371" cy="2719387"/>
            <a:chOff x="-1970754" y="316482"/>
            <a:chExt cx="1832371" cy="2718693"/>
          </a:xfrm>
        </p:grpSpPr>
        <p:sp>
          <p:nvSpPr>
            <p:cNvPr id="7" name="TextBox 12"/>
            <p:cNvSpPr txBox="1">
              <a:spLocks noChangeArrowheads="1"/>
            </p:cNvSpPr>
            <p:nvPr/>
          </p:nvSpPr>
          <p:spPr bwMode="auto">
            <a:xfrm>
              <a:off x="-1970754" y="316482"/>
              <a:ext cx="1832371" cy="2718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Ændre udsnit af billede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1.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Klik på indsatte billede for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 aktivere billedeværktøjet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2.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Klik på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Beskær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for at ændre 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3.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Ønsker du at skalere billedet,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hold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-knappen nede,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og træk i billedets hjørner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fontAlgn="auto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Højreklik evt. på billedet </a:t>
              </a:r>
              <a:b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og vælg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Placer bagest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8" name="Billed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9300" y="1142716"/>
              <a:ext cx="373412" cy="3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pe 29"/>
            <p:cNvGrpSpPr>
              <a:grpSpLocks/>
            </p:cNvGrpSpPr>
            <p:nvPr/>
          </p:nvGrpSpPr>
          <p:grpSpPr bwMode="auto">
            <a:xfrm>
              <a:off x="-523710" y="2038403"/>
              <a:ext cx="373412" cy="428773"/>
              <a:chOff x="1018031" y="5700889"/>
              <a:chExt cx="373412" cy="428773"/>
            </a:xfrm>
          </p:grpSpPr>
          <p:pic>
            <p:nvPicPr>
              <p:cNvPr id="10" name="Billede 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ounded Rectangle 25"/>
              <p:cNvSpPr/>
              <p:nvPr/>
            </p:nvSpPr>
            <p:spPr bwMode="auto">
              <a:xfrm>
                <a:off x="1023947" y="5700965"/>
                <a:ext cx="209550" cy="171406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5455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breaker med grafik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-775" y="0"/>
            <a:ext cx="12189600" cy="6858000"/>
          </a:xfrm>
          <a:prstGeom prst="rect">
            <a:avLst/>
          </a:prstGeom>
          <a:solidFill>
            <a:srgbClr val="FEC7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e1"/>
          <p:cNvSpPr>
            <a:spLocks/>
          </p:cNvSpPr>
          <p:nvPr userDrawn="1"/>
        </p:nvSpPr>
        <p:spPr bwMode="auto">
          <a:xfrm>
            <a:off x="0" y="3812345"/>
            <a:ext cx="4930208" cy="3045654"/>
          </a:xfrm>
          <a:custGeom>
            <a:avLst/>
            <a:gdLst>
              <a:gd name="T0" fmla="*/ 1119 w 2334"/>
              <a:gd name="T1" fmla="*/ 0 h 1441"/>
              <a:gd name="T2" fmla="*/ 0 w 2334"/>
              <a:gd name="T3" fmla="*/ 747 h 1441"/>
              <a:gd name="T4" fmla="*/ 0 w 2334"/>
              <a:gd name="T5" fmla="*/ 1441 h 1441"/>
              <a:gd name="T6" fmla="*/ 648 w 2334"/>
              <a:gd name="T7" fmla="*/ 1441 h 1441"/>
              <a:gd name="T8" fmla="*/ 601 w 2334"/>
              <a:gd name="T9" fmla="*/ 1233 h 1441"/>
              <a:gd name="T10" fmla="*/ 922 w 2334"/>
              <a:gd name="T11" fmla="*/ 839 h 1441"/>
              <a:gd name="T12" fmla="*/ 922 w 2334"/>
              <a:gd name="T13" fmla="*/ 1441 h 1441"/>
              <a:gd name="T14" fmla="*/ 1353 w 2334"/>
              <a:gd name="T15" fmla="*/ 1441 h 1441"/>
              <a:gd name="T16" fmla="*/ 1353 w 2334"/>
              <a:gd name="T17" fmla="*/ 839 h 1441"/>
              <a:gd name="T18" fmla="*/ 1646 w 2334"/>
              <a:gd name="T19" fmla="*/ 1215 h 1441"/>
              <a:gd name="T20" fmla="*/ 1581 w 2334"/>
              <a:gd name="T21" fmla="*/ 1441 h 1441"/>
              <a:gd name="T22" fmla="*/ 2317 w 2334"/>
              <a:gd name="T23" fmla="*/ 1441 h 1441"/>
              <a:gd name="T24" fmla="*/ 2334 w 2334"/>
              <a:gd name="T25" fmla="*/ 1229 h 1441"/>
              <a:gd name="T26" fmla="*/ 1119 w 2334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34" h="1441">
                <a:moveTo>
                  <a:pt x="1119" y="0"/>
                </a:moveTo>
                <a:cubicBezTo>
                  <a:pt x="587" y="0"/>
                  <a:pt x="167" y="292"/>
                  <a:pt x="0" y="747"/>
                </a:cubicBezTo>
                <a:cubicBezTo>
                  <a:pt x="0" y="1441"/>
                  <a:pt x="0" y="1441"/>
                  <a:pt x="0" y="1441"/>
                </a:cubicBezTo>
                <a:cubicBezTo>
                  <a:pt x="648" y="1441"/>
                  <a:pt x="648" y="1441"/>
                  <a:pt x="648" y="1441"/>
                </a:cubicBezTo>
                <a:cubicBezTo>
                  <a:pt x="617" y="1384"/>
                  <a:pt x="601" y="1315"/>
                  <a:pt x="601" y="1233"/>
                </a:cubicBezTo>
                <a:cubicBezTo>
                  <a:pt x="601" y="1059"/>
                  <a:pt x="693" y="880"/>
                  <a:pt x="922" y="839"/>
                </a:cubicBezTo>
                <a:cubicBezTo>
                  <a:pt x="922" y="1441"/>
                  <a:pt x="922" y="1441"/>
                  <a:pt x="922" y="1441"/>
                </a:cubicBezTo>
                <a:cubicBezTo>
                  <a:pt x="1353" y="1441"/>
                  <a:pt x="1353" y="1441"/>
                  <a:pt x="1353" y="1441"/>
                </a:cubicBezTo>
                <a:cubicBezTo>
                  <a:pt x="1353" y="839"/>
                  <a:pt x="1353" y="839"/>
                  <a:pt x="1353" y="839"/>
                </a:cubicBezTo>
                <a:cubicBezTo>
                  <a:pt x="1564" y="890"/>
                  <a:pt x="1646" y="1046"/>
                  <a:pt x="1646" y="1215"/>
                </a:cubicBezTo>
                <a:cubicBezTo>
                  <a:pt x="1646" y="1298"/>
                  <a:pt x="1624" y="1377"/>
                  <a:pt x="1581" y="1441"/>
                </a:cubicBezTo>
                <a:cubicBezTo>
                  <a:pt x="2317" y="1441"/>
                  <a:pt x="2317" y="1441"/>
                  <a:pt x="2317" y="1441"/>
                </a:cubicBezTo>
                <a:cubicBezTo>
                  <a:pt x="2328" y="1373"/>
                  <a:pt x="2334" y="1302"/>
                  <a:pt x="2334" y="1229"/>
                </a:cubicBezTo>
                <a:cubicBezTo>
                  <a:pt x="2334" y="523"/>
                  <a:pt x="1807" y="0"/>
                  <a:pt x="1119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6" name="e2"/>
          <p:cNvSpPr>
            <a:spLocks noChangeAspect="1"/>
          </p:cNvSpPr>
          <p:nvPr userDrawn="1"/>
        </p:nvSpPr>
        <p:spPr bwMode="auto">
          <a:xfrm>
            <a:off x="3489081" y="3805311"/>
            <a:ext cx="5099246" cy="3048822"/>
          </a:xfrm>
          <a:custGeom>
            <a:avLst/>
            <a:gdLst>
              <a:gd name="T0" fmla="*/ 1197 w 2412"/>
              <a:gd name="T1" fmla="*/ 0 h 1441"/>
              <a:gd name="T2" fmla="*/ 0 w 2412"/>
              <a:gd name="T3" fmla="*/ 1201 h 1441"/>
              <a:gd name="T4" fmla="*/ 18 w 2412"/>
              <a:gd name="T5" fmla="*/ 1441 h 1441"/>
              <a:gd name="T6" fmla="*/ 726 w 2412"/>
              <a:gd name="T7" fmla="*/ 1441 h 1441"/>
              <a:gd name="T8" fmla="*/ 679 w 2412"/>
              <a:gd name="T9" fmla="*/ 1233 h 1441"/>
              <a:gd name="T10" fmla="*/ 1000 w 2412"/>
              <a:gd name="T11" fmla="*/ 839 h 1441"/>
              <a:gd name="T12" fmla="*/ 1000 w 2412"/>
              <a:gd name="T13" fmla="*/ 1441 h 1441"/>
              <a:gd name="T14" fmla="*/ 1431 w 2412"/>
              <a:gd name="T15" fmla="*/ 1441 h 1441"/>
              <a:gd name="T16" fmla="*/ 1431 w 2412"/>
              <a:gd name="T17" fmla="*/ 839 h 1441"/>
              <a:gd name="T18" fmla="*/ 1724 w 2412"/>
              <a:gd name="T19" fmla="*/ 1215 h 1441"/>
              <a:gd name="T20" fmla="*/ 1658 w 2412"/>
              <a:gd name="T21" fmla="*/ 1441 h 1441"/>
              <a:gd name="T22" fmla="*/ 2395 w 2412"/>
              <a:gd name="T23" fmla="*/ 1441 h 1441"/>
              <a:gd name="T24" fmla="*/ 2412 w 2412"/>
              <a:gd name="T25" fmla="*/ 1229 h 1441"/>
              <a:gd name="T26" fmla="*/ 1197 w 2412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12" h="1441">
                <a:moveTo>
                  <a:pt x="1197" y="0"/>
                </a:moveTo>
                <a:cubicBezTo>
                  <a:pt x="505" y="0"/>
                  <a:pt x="0" y="495"/>
                  <a:pt x="0" y="1201"/>
                </a:cubicBezTo>
                <a:cubicBezTo>
                  <a:pt x="0" y="1284"/>
                  <a:pt x="6" y="1364"/>
                  <a:pt x="18" y="1441"/>
                </a:cubicBezTo>
                <a:cubicBezTo>
                  <a:pt x="726" y="1441"/>
                  <a:pt x="726" y="1441"/>
                  <a:pt x="726" y="1441"/>
                </a:cubicBezTo>
                <a:cubicBezTo>
                  <a:pt x="695" y="1384"/>
                  <a:pt x="679" y="1315"/>
                  <a:pt x="679" y="1233"/>
                </a:cubicBezTo>
                <a:cubicBezTo>
                  <a:pt x="679" y="1059"/>
                  <a:pt x="770" y="880"/>
                  <a:pt x="1000" y="839"/>
                </a:cubicBezTo>
                <a:cubicBezTo>
                  <a:pt x="1000" y="1441"/>
                  <a:pt x="1000" y="1441"/>
                  <a:pt x="1000" y="1441"/>
                </a:cubicBezTo>
                <a:cubicBezTo>
                  <a:pt x="1431" y="1441"/>
                  <a:pt x="1431" y="1441"/>
                  <a:pt x="1431" y="1441"/>
                </a:cubicBezTo>
                <a:cubicBezTo>
                  <a:pt x="1431" y="839"/>
                  <a:pt x="1431" y="839"/>
                  <a:pt x="1431" y="839"/>
                </a:cubicBezTo>
                <a:cubicBezTo>
                  <a:pt x="1641" y="890"/>
                  <a:pt x="1724" y="1046"/>
                  <a:pt x="1724" y="1215"/>
                </a:cubicBezTo>
                <a:cubicBezTo>
                  <a:pt x="1724" y="1298"/>
                  <a:pt x="1702" y="1377"/>
                  <a:pt x="1658" y="1441"/>
                </a:cubicBezTo>
                <a:cubicBezTo>
                  <a:pt x="2395" y="1441"/>
                  <a:pt x="2395" y="1441"/>
                  <a:pt x="2395" y="1441"/>
                </a:cubicBezTo>
                <a:cubicBezTo>
                  <a:pt x="2406" y="1373"/>
                  <a:pt x="2412" y="1302"/>
                  <a:pt x="2412" y="1229"/>
                </a:cubicBezTo>
                <a:cubicBezTo>
                  <a:pt x="2412" y="523"/>
                  <a:pt x="1884" y="0"/>
                  <a:pt x="119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7" name="e3"/>
          <p:cNvSpPr>
            <a:spLocks noChangeAspect="1"/>
          </p:cNvSpPr>
          <p:nvPr userDrawn="1"/>
        </p:nvSpPr>
        <p:spPr bwMode="auto">
          <a:xfrm>
            <a:off x="7139354" y="3807204"/>
            <a:ext cx="5049471" cy="3050796"/>
          </a:xfrm>
          <a:custGeom>
            <a:avLst/>
            <a:gdLst>
              <a:gd name="T0" fmla="*/ 1196 w 2387"/>
              <a:gd name="T1" fmla="*/ 0 h 1441"/>
              <a:gd name="T2" fmla="*/ 0 w 2387"/>
              <a:gd name="T3" fmla="*/ 1201 h 1441"/>
              <a:gd name="T4" fmla="*/ 17 w 2387"/>
              <a:gd name="T5" fmla="*/ 1441 h 1441"/>
              <a:gd name="T6" fmla="*/ 725 w 2387"/>
              <a:gd name="T7" fmla="*/ 1441 h 1441"/>
              <a:gd name="T8" fmla="*/ 678 w 2387"/>
              <a:gd name="T9" fmla="*/ 1233 h 1441"/>
              <a:gd name="T10" fmla="*/ 999 w 2387"/>
              <a:gd name="T11" fmla="*/ 839 h 1441"/>
              <a:gd name="T12" fmla="*/ 999 w 2387"/>
              <a:gd name="T13" fmla="*/ 1441 h 1441"/>
              <a:gd name="T14" fmla="*/ 1430 w 2387"/>
              <a:gd name="T15" fmla="*/ 1441 h 1441"/>
              <a:gd name="T16" fmla="*/ 1430 w 2387"/>
              <a:gd name="T17" fmla="*/ 839 h 1441"/>
              <a:gd name="T18" fmla="*/ 1723 w 2387"/>
              <a:gd name="T19" fmla="*/ 1215 h 1441"/>
              <a:gd name="T20" fmla="*/ 1658 w 2387"/>
              <a:gd name="T21" fmla="*/ 1441 h 1441"/>
              <a:gd name="T22" fmla="*/ 2387 w 2387"/>
              <a:gd name="T23" fmla="*/ 1441 h 1441"/>
              <a:gd name="T24" fmla="*/ 2387 w 2387"/>
              <a:gd name="T25" fmla="*/ 974 h 1441"/>
              <a:gd name="T26" fmla="*/ 1196 w 2387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87" h="1441">
                <a:moveTo>
                  <a:pt x="1196" y="0"/>
                </a:moveTo>
                <a:cubicBezTo>
                  <a:pt x="504" y="0"/>
                  <a:pt x="0" y="495"/>
                  <a:pt x="0" y="1201"/>
                </a:cubicBezTo>
                <a:cubicBezTo>
                  <a:pt x="0" y="1284"/>
                  <a:pt x="6" y="1364"/>
                  <a:pt x="17" y="1441"/>
                </a:cubicBezTo>
                <a:cubicBezTo>
                  <a:pt x="725" y="1441"/>
                  <a:pt x="725" y="1441"/>
                  <a:pt x="725" y="1441"/>
                </a:cubicBezTo>
                <a:cubicBezTo>
                  <a:pt x="694" y="1384"/>
                  <a:pt x="678" y="1315"/>
                  <a:pt x="678" y="1233"/>
                </a:cubicBezTo>
                <a:cubicBezTo>
                  <a:pt x="678" y="1059"/>
                  <a:pt x="770" y="880"/>
                  <a:pt x="999" y="839"/>
                </a:cubicBezTo>
                <a:cubicBezTo>
                  <a:pt x="999" y="1441"/>
                  <a:pt x="999" y="1441"/>
                  <a:pt x="999" y="1441"/>
                </a:cubicBezTo>
                <a:cubicBezTo>
                  <a:pt x="1430" y="1441"/>
                  <a:pt x="1430" y="1441"/>
                  <a:pt x="1430" y="1441"/>
                </a:cubicBezTo>
                <a:cubicBezTo>
                  <a:pt x="1430" y="839"/>
                  <a:pt x="1430" y="839"/>
                  <a:pt x="1430" y="839"/>
                </a:cubicBezTo>
                <a:cubicBezTo>
                  <a:pt x="1641" y="890"/>
                  <a:pt x="1723" y="1046"/>
                  <a:pt x="1723" y="1215"/>
                </a:cubicBezTo>
                <a:cubicBezTo>
                  <a:pt x="1723" y="1298"/>
                  <a:pt x="1702" y="1377"/>
                  <a:pt x="1658" y="1441"/>
                </a:cubicBezTo>
                <a:cubicBezTo>
                  <a:pt x="2387" y="1441"/>
                  <a:pt x="2387" y="1441"/>
                  <a:pt x="2387" y="1441"/>
                </a:cubicBezTo>
                <a:cubicBezTo>
                  <a:pt x="2387" y="974"/>
                  <a:pt x="2387" y="974"/>
                  <a:pt x="2387" y="974"/>
                </a:cubicBezTo>
                <a:cubicBezTo>
                  <a:pt x="2277" y="401"/>
                  <a:pt x="1798" y="0"/>
                  <a:pt x="1196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8" name="R1"/>
          <p:cNvSpPr>
            <a:spLocks/>
          </p:cNvSpPr>
          <p:nvPr userDrawn="1"/>
        </p:nvSpPr>
        <p:spPr bwMode="auto">
          <a:xfrm>
            <a:off x="1" y="0"/>
            <a:ext cx="6499951" cy="3823408"/>
          </a:xfrm>
          <a:custGeom>
            <a:avLst/>
            <a:gdLst>
              <a:gd name="T0" fmla="*/ 3077 w 3077"/>
              <a:gd name="T1" fmla="*/ 0 h 1808"/>
              <a:gd name="T2" fmla="*/ 2389 w 3077"/>
              <a:gd name="T3" fmla="*/ 0 h 1808"/>
              <a:gd name="T4" fmla="*/ 2389 w 3077"/>
              <a:gd name="T5" fmla="*/ 511 h 1808"/>
              <a:gd name="T6" fmla="*/ 2063 w 3077"/>
              <a:gd name="T7" fmla="*/ 864 h 1808"/>
              <a:gd name="T8" fmla="*/ 1710 w 3077"/>
              <a:gd name="T9" fmla="*/ 516 h 1808"/>
              <a:gd name="T10" fmla="*/ 1710 w 3077"/>
              <a:gd name="T11" fmla="*/ 0 h 1808"/>
              <a:gd name="T12" fmla="*/ 1041 w 3077"/>
              <a:gd name="T13" fmla="*/ 0 h 1808"/>
              <a:gd name="T14" fmla="*/ 1041 w 3077"/>
              <a:gd name="T15" fmla="*/ 323 h 1808"/>
              <a:gd name="T16" fmla="*/ 0 w 3077"/>
              <a:gd name="T17" fmla="*/ 861 h 1808"/>
              <a:gd name="T18" fmla="*/ 0 w 3077"/>
              <a:gd name="T19" fmla="*/ 1808 h 1808"/>
              <a:gd name="T20" fmla="*/ 1192 w 3077"/>
              <a:gd name="T21" fmla="*/ 1125 h 1808"/>
              <a:gd name="T22" fmla="*/ 2073 w 3077"/>
              <a:gd name="T23" fmla="*/ 1712 h 1808"/>
              <a:gd name="T24" fmla="*/ 3077 w 3077"/>
              <a:gd name="T25" fmla="*/ 502 h 1808"/>
              <a:gd name="T26" fmla="*/ 3077 w 3077"/>
              <a:gd name="T27" fmla="*/ 0 h 1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77" h="1808">
                <a:moveTo>
                  <a:pt x="3077" y="0"/>
                </a:moveTo>
                <a:cubicBezTo>
                  <a:pt x="2389" y="0"/>
                  <a:pt x="2389" y="0"/>
                  <a:pt x="2389" y="0"/>
                </a:cubicBezTo>
                <a:cubicBezTo>
                  <a:pt x="2389" y="511"/>
                  <a:pt x="2389" y="511"/>
                  <a:pt x="2389" y="511"/>
                </a:cubicBezTo>
                <a:cubicBezTo>
                  <a:pt x="2389" y="740"/>
                  <a:pt x="2265" y="864"/>
                  <a:pt x="2063" y="864"/>
                </a:cubicBezTo>
                <a:cubicBezTo>
                  <a:pt x="1866" y="864"/>
                  <a:pt x="1710" y="726"/>
                  <a:pt x="1710" y="516"/>
                </a:cubicBezTo>
                <a:cubicBezTo>
                  <a:pt x="1710" y="0"/>
                  <a:pt x="1710" y="0"/>
                  <a:pt x="1710" y="0"/>
                </a:cubicBezTo>
                <a:cubicBezTo>
                  <a:pt x="1041" y="0"/>
                  <a:pt x="1041" y="0"/>
                  <a:pt x="1041" y="0"/>
                </a:cubicBezTo>
                <a:cubicBezTo>
                  <a:pt x="1041" y="323"/>
                  <a:pt x="1041" y="323"/>
                  <a:pt x="1041" y="323"/>
                </a:cubicBezTo>
                <a:cubicBezTo>
                  <a:pt x="0" y="861"/>
                  <a:pt x="0" y="861"/>
                  <a:pt x="0" y="861"/>
                </a:cubicBezTo>
                <a:cubicBezTo>
                  <a:pt x="0" y="1808"/>
                  <a:pt x="0" y="1808"/>
                  <a:pt x="0" y="1808"/>
                </a:cubicBezTo>
                <a:cubicBezTo>
                  <a:pt x="1192" y="1125"/>
                  <a:pt x="1192" y="1125"/>
                  <a:pt x="1192" y="1125"/>
                </a:cubicBezTo>
                <a:cubicBezTo>
                  <a:pt x="1357" y="1446"/>
                  <a:pt x="1628" y="1712"/>
                  <a:pt x="2073" y="1712"/>
                </a:cubicBezTo>
                <a:cubicBezTo>
                  <a:pt x="2788" y="1712"/>
                  <a:pt x="3077" y="1217"/>
                  <a:pt x="3077" y="502"/>
                </a:cubicBezTo>
                <a:cubicBezTo>
                  <a:pt x="3077" y="0"/>
                  <a:pt x="3077" y="0"/>
                  <a:pt x="307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9" name="R2"/>
          <p:cNvSpPr>
            <a:spLocks noChangeAspect="1"/>
          </p:cNvSpPr>
          <p:nvPr userDrawn="1"/>
        </p:nvSpPr>
        <p:spPr bwMode="auto">
          <a:xfrm>
            <a:off x="3569466" y="-1"/>
            <a:ext cx="6587422" cy="3874481"/>
          </a:xfrm>
          <a:custGeom>
            <a:avLst/>
            <a:gdLst>
              <a:gd name="T0" fmla="*/ 2078 w 2078"/>
              <a:gd name="T1" fmla="*/ 0 h 1221"/>
              <a:gd name="T2" fmla="*/ 1619 w 2078"/>
              <a:gd name="T3" fmla="*/ 0 h 1221"/>
              <a:gd name="T4" fmla="*/ 1619 w 2078"/>
              <a:gd name="T5" fmla="*/ 341 h 1221"/>
              <a:gd name="T6" fmla="*/ 1402 w 2078"/>
              <a:gd name="T7" fmla="*/ 576 h 1221"/>
              <a:gd name="T8" fmla="*/ 1167 w 2078"/>
              <a:gd name="T9" fmla="*/ 344 h 1221"/>
              <a:gd name="T10" fmla="*/ 1167 w 2078"/>
              <a:gd name="T11" fmla="*/ 0 h 1221"/>
              <a:gd name="T12" fmla="*/ 721 w 2078"/>
              <a:gd name="T13" fmla="*/ 0 h 1221"/>
              <a:gd name="T14" fmla="*/ 721 w 2078"/>
              <a:gd name="T15" fmla="*/ 215 h 1221"/>
              <a:gd name="T16" fmla="*/ 0 w 2078"/>
              <a:gd name="T17" fmla="*/ 588 h 1221"/>
              <a:gd name="T18" fmla="*/ 0 w 2078"/>
              <a:gd name="T19" fmla="*/ 1221 h 1221"/>
              <a:gd name="T20" fmla="*/ 822 w 2078"/>
              <a:gd name="T21" fmla="*/ 750 h 1221"/>
              <a:gd name="T22" fmla="*/ 1409 w 2078"/>
              <a:gd name="T23" fmla="*/ 1141 h 1221"/>
              <a:gd name="T24" fmla="*/ 2078 w 2078"/>
              <a:gd name="T25" fmla="*/ 335 h 1221"/>
              <a:gd name="T26" fmla="*/ 2078 w 2078"/>
              <a:gd name="T27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78" h="1221">
                <a:moveTo>
                  <a:pt x="2078" y="0"/>
                </a:moveTo>
                <a:cubicBezTo>
                  <a:pt x="1619" y="0"/>
                  <a:pt x="1619" y="0"/>
                  <a:pt x="1619" y="0"/>
                </a:cubicBezTo>
                <a:cubicBezTo>
                  <a:pt x="1619" y="341"/>
                  <a:pt x="1619" y="341"/>
                  <a:pt x="1619" y="341"/>
                </a:cubicBezTo>
                <a:cubicBezTo>
                  <a:pt x="1619" y="493"/>
                  <a:pt x="1537" y="576"/>
                  <a:pt x="1402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885" y="1141"/>
                  <a:pt x="2078" y="811"/>
                  <a:pt x="2078" y="335"/>
                </a:cubicBezTo>
                <a:cubicBezTo>
                  <a:pt x="2078" y="0"/>
                  <a:pt x="2078" y="0"/>
                  <a:pt x="2078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10" name="R3"/>
          <p:cNvSpPr>
            <a:spLocks/>
          </p:cNvSpPr>
          <p:nvPr userDrawn="1"/>
        </p:nvSpPr>
        <p:spPr bwMode="auto">
          <a:xfrm>
            <a:off x="7210536" y="0"/>
            <a:ext cx="4978289" cy="3880650"/>
          </a:xfrm>
          <a:custGeom>
            <a:avLst/>
            <a:gdLst>
              <a:gd name="T0" fmla="*/ 1167 w 1567"/>
              <a:gd name="T1" fmla="*/ 0 h 1221"/>
              <a:gd name="T2" fmla="*/ 721 w 1567"/>
              <a:gd name="T3" fmla="*/ 0 h 1221"/>
              <a:gd name="T4" fmla="*/ 721 w 1567"/>
              <a:gd name="T5" fmla="*/ 215 h 1221"/>
              <a:gd name="T6" fmla="*/ 0 w 1567"/>
              <a:gd name="T7" fmla="*/ 588 h 1221"/>
              <a:gd name="T8" fmla="*/ 0 w 1567"/>
              <a:gd name="T9" fmla="*/ 1221 h 1221"/>
              <a:gd name="T10" fmla="*/ 822 w 1567"/>
              <a:gd name="T11" fmla="*/ 750 h 1221"/>
              <a:gd name="T12" fmla="*/ 1409 w 1567"/>
              <a:gd name="T13" fmla="*/ 1141 h 1221"/>
              <a:gd name="T14" fmla="*/ 1567 w 1567"/>
              <a:gd name="T15" fmla="*/ 1128 h 1221"/>
              <a:gd name="T16" fmla="*/ 1567 w 1567"/>
              <a:gd name="T17" fmla="*/ 509 h 1221"/>
              <a:gd name="T18" fmla="*/ 1403 w 1567"/>
              <a:gd name="T19" fmla="*/ 576 h 1221"/>
              <a:gd name="T20" fmla="*/ 1167 w 1567"/>
              <a:gd name="T21" fmla="*/ 344 h 1221"/>
              <a:gd name="T22" fmla="*/ 1167 w 1567"/>
              <a:gd name="T23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67" h="1221">
                <a:moveTo>
                  <a:pt x="1167" y="0"/>
                </a:move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466" y="1141"/>
                  <a:pt x="1518" y="1137"/>
                  <a:pt x="1567" y="1128"/>
                </a:cubicBezTo>
                <a:cubicBezTo>
                  <a:pt x="1567" y="509"/>
                  <a:pt x="1567" y="509"/>
                  <a:pt x="1567" y="509"/>
                </a:cubicBezTo>
                <a:cubicBezTo>
                  <a:pt x="1530" y="553"/>
                  <a:pt x="1473" y="576"/>
                  <a:pt x="1403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8223" y="1617077"/>
            <a:ext cx="11838189" cy="5148572"/>
          </a:xfrm>
        </p:spPr>
        <p:txBody>
          <a:bodyPr anchor="b" anchorCtr="0"/>
          <a:lstStyle>
            <a:lvl1pPr>
              <a:lnSpc>
                <a:spcPct val="72000"/>
              </a:lnSpc>
              <a:defRPr sz="15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566" y="253261"/>
            <a:ext cx="630000" cy="38022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947" y="305072"/>
            <a:ext cx="1237537" cy="2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7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breaker med grafik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-775" y="0"/>
            <a:ext cx="12189600" cy="6858000"/>
          </a:xfrm>
          <a:prstGeom prst="rect">
            <a:avLst/>
          </a:prstGeom>
          <a:solidFill>
            <a:srgbClr val="FEC7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e1"/>
          <p:cNvSpPr>
            <a:spLocks/>
          </p:cNvSpPr>
          <p:nvPr userDrawn="1"/>
        </p:nvSpPr>
        <p:spPr bwMode="auto">
          <a:xfrm>
            <a:off x="0" y="3812345"/>
            <a:ext cx="4930208" cy="3045654"/>
          </a:xfrm>
          <a:custGeom>
            <a:avLst/>
            <a:gdLst>
              <a:gd name="T0" fmla="*/ 1119 w 2334"/>
              <a:gd name="T1" fmla="*/ 0 h 1441"/>
              <a:gd name="T2" fmla="*/ 0 w 2334"/>
              <a:gd name="T3" fmla="*/ 747 h 1441"/>
              <a:gd name="T4" fmla="*/ 0 w 2334"/>
              <a:gd name="T5" fmla="*/ 1441 h 1441"/>
              <a:gd name="T6" fmla="*/ 648 w 2334"/>
              <a:gd name="T7" fmla="*/ 1441 h 1441"/>
              <a:gd name="T8" fmla="*/ 601 w 2334"/>
              <a:gd name="T9" fmla="*/ 1233 h 1441"/>
              <a:gd name="T10" fmla="*/ 922 w 2334"/>
              <a:gd name="T11" fmla="*/ 839 h 1441"/>
              <a:gd name="T12" fmla="*/ 922 w 2334"/>
              <a:gd name="T13" fmla="*/ 1441 h 1441"/>
              <a:gd name="T14" fmla="*/ 1353 w 2334"/>
              <a:gd name="T15" fmla="*/ 1441 h 1441"/>
              <a:gd name="T16" fmla="*/ 1353 w 2334"/>
              <a:gd name="T17" fmla="*/ 839 h 1441"/>
              <a:gd name="T18" fmla="*/ 1646 w 2334"/>
              <a:gd name="T19" fmla="*/ 1215 h 1441"/>
              <a:gd name="T20" fmla="*/ 1581 w 2334"/>
              <a:gd name="T21" fmla="*/ 1441 h 1441"/>
              <a:gd name="T22" fmla="*/ 2317 w 2334"/>
              <a:gd name="T23" fmla="*/ 1441 h 1441"/>
              <a:gd name="T24" fmla="*/ 2334 w 2334"/>
              <a:gd name="T25" fmla="*/ 1229 h 1441"/>
              <a:gd name="T26" fmla="*/ 1119 w 2334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34" h="1441">
                <a:moveTo>
                  <a:pt x="1119" y="0"/>
                </a:moveTo>
                <a:cubicBezTo>
                  <a:pt x="587" y="0"/>
                  <a:pt x="167" y="292"/>
                  <a:pt x="0" y="747"/>
                </a:cubicBezTo>
                <a:cubicBezTo>
                  <a:pt x="0" y="1441"/>
                  <a:pt x="0" y="1441"/>
                  <a:pt x="0" y="1441"/>
                </a:cubicBezTo>
                <a:cubicBezTo>
                  <a:pt x="648" y="1441"/>
                  <a:pt x="648" y="1441"/>
                  <a:pt x="648" y="1441"/>
                </a:cubicBezTo>
                <a:cubicBezTo>
                  <a:pt x="617" y="1384"/>
                  <a:pt x="601" y="1315"/>
                  <a:pt x="601" y="1233"/>
                </a:cubicBezTo>
                <a:cubicBezTo>
                  <a:pt x="601" y="1059"/>
                  <a:pt x="693" y="880"/>
                  <a:pt x="922" y="839"/>
                </a:cubicBezTo>
                <a:cubicBezTo>
                  <a:pt x="922" y="1441"/>
                  <a:pt x="922" y="1441"/>
                  <a:pt x="922" y="1441"/>
                </a:cubicBezTo>
                <a:cubicBezTo>
                  <a:pt x="1353" y="1441"/>
                  <a:pt x="1353" y="1441"/>
                  <a:pt x="1353" y="1441"/>
                </a:cubicBezTo>
                <a:cubicBezTo>
                  <a:pt x="1353" y="839"/>
                  <a:pt x="1353" y="839"/>
                  <a:pt x="1353" y="839"/>
                </a:cubicBezTo>
                <a:cubicBezTo>
                  <a:pt x="1564" y="890"/>
                  <a:pt x="1646" y="1046"/>
                  <a:pt x="1646" y="1215"/>
                </a:cubicBezTo>
                <a:cubicBezTo>
                  <a:pt x="1646" y="1298"/>
                  <a:pt x="1624" y="1377"/>
                  <a:pt x="1581" y="1441"/>
                </a:cubicBezTo>
                <a:cubicBezTo>
                  <a:pt x="2317" y="1441"/>
                  <a:pt x="2317" y="1441"/>
                  <a:pt x="2317" y="1441"/>
                </a:cubicBezTo>
                <a:cubicBezTo>
                  <a:pt x="2328" y="1373"/>
                  <a:pt x="2334" y="1302"/>
                  <a:pt x="2334" y="1229"/>
                </a:cubicBezTo>
                <a:cubicBezTo>
                  <a:pt x="2334" y="523"/>
                  <a:pt x="1807" y="0"/>
                  <a:pt x="1119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6" name="e2"/>
          <p:cNvSpPr>
            <a:spLocks noChangeAspect="1"/>
          </p:cNvSpPr>
          <p:nvPr userDrawn="1"/>
        </p:nvSpPr>
        <p:spPr bwMode="auto">
          <a:xfrm>
            <a:off x="3489081" y="3805311"/>
            <a:ext cx="5099246" cy="3048822"/>
          </a:xfrm>
          <a:custGeom>
            <a:avLst/>
            <a:gdLst>
              <a:gd name="T0" fmla="*/ 1197 w 2412"/>
              <a:gd name="T1" fmla="*/ 0 h 1441"/>
              <a:gd name="T2" fmla="*/ 0 w 2412"/>
              <a:gd name="T3" fmla="*/ 1201 h 1441"/>
              <a:gd name="T4" fmla="*/ 18 w 2412"/>
              <a:gd name="T5" fmla="*/ 1441 h 1441"/>
              <a:gd name="T6" fmla="*/ 726 w 2412"/>
              <a:gd name="T7" fmla="*/ 1441 h 1441"/>
              <a:gd name="T8" fmla="*/ 679 w 2412"/>
              <a:gd name="T9" fmla="*/ 1233 h 1441"/>
              <a:gd name="T10" fmla="*/ 1000 w 2412"/>
              <a:gd name="T11" fmla="*/ 839 h 1441"/>
              <a:gd name="T12" fmla="*/ 1000 w 2412"/>
              <a:gd name="T13" fmla="*/ 1441 h 1441"/>
              <a:gd name="T14" fmla="*/ 1431 w 2412"/>
              <a:gd name="T15" fmla="*/ 1441 h 1441"/>
              <a:gd name="T16" fmla="*/ 1431 w 2412"/>
              <a:gd name="T17" fmla="*/ 839 h 1441"/>
              <a:gd name="T18" fmla="*/ 1724 w 2412"/>
              <a:gd name="T19" fmla="*/ 1215 h 1441"/>
              <a:gd name="T20" fmla="*/ 1658 w 2412"/>
              <a:gd name="T21" fmla="*/ 1441 h 1441"/>
              <a:gd name="T22" fmla="*/ 2395 w 2412"/>
              <a:gd name="T23" fmla="*/ 1441 h 1441"/>
              <a:gd name="T24" fmla="*/ 2412 w 2412"/>
              <a:gd name="T25" fmla="*/ 1229 h 1441"/>
              <a:gd name="T26" fmla="*/ 1197 w 2412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12" h="1441">
                <a:moveTo>
                  <a:pt x="1197" y="0"/>
                </a:moveTo>
                <a:cubicBezTo>
                  <a:pt x="505" y="0"/>
                  <a:pt x="0" y="495"/>
                  <a:pt x="0" y="1201"/>
                </a:cubicBezTo>
                <a:cubicBezTo>
                  <a:pt x="0" y="1284"/>
                  <a:pt x="6" y="1364"/>
                  <a:pt x="18" y="1441"/>
                </a:cubicBezTo>
                <a:cubicBezTo>
                  <a:pt x="726" y="1441"/>
                  <a:pt x="726" y="1441"/>
                  <a:pt x="726" y="1441"/>
                </a:cubicBezTo>
                <a:cubicBezTo>
                  <a:pt x="695" y="1384"/>
                  <a:pt x="679" y="1315"/>
                  <a:pt x="679" y="1233"/>
                </a:cubicBezTo>
                <a:cubicBezTo>
                  <a:pt x="679" y="1059"/>
                  <a:pt x="770" y="880"/>
                  <a:pt x="1000" y="839"/>
                </a:cubicBezTo>
                <a:cubicBezTo>
                  <a:pt x="1000" y="1441"/>
                  <a:pt x="1000" y="1441"/>
                  <a:pt x="1000" y="1441"/>
                </a:cubicBezTo>
                <a:cubicBezTo>
                  <a:pt x="1431" y="1441"/>
                  <a:pt x="1431" y="1441"/>
                  <a:pt x="1431" y="1441"/>
                </a:cubicBezTo>
                <a:cubicBezTo>
                  <a:pt x="1431" y="839"/>
                  <a:pt x="1431" y="839"/>
                  <a:pt x="1431" y="839"/>
                </a:cubicBezTo>
                <a:cubicBezTo>
                  <a:pt x="1641" y="890"/>
                  <a:pt x="1724" y="1046"/>
                  <a:pt x="1724" y="1215"/>
                </a:cubicBezTo>
                <a:cubicBezTo>
                  <a:pt x="1724" y="1298"/>
                  <a:pt x="1702" y="1377"/>
                  <a:pt x="1658" y="1441"/>
                </a:cubicBezTo>
                <a:cubicBezTo>
                  <a:pt x="2395" y="1441"/>
                  <a:pt x="2395" y="1441"/>
                  <a:pt x="2395" y="1441"/>
                </a:cubicBezTo>
                <a:cubicBezTo>
                  <a:pt x="2406" y="1373"/>
                  <a:pt x="2412" y="1302"/>
                  <a:pt x="2412" y="1229"/>
                </a:cubicBezTo>
                <a:cubicBezTo>
                  <a:pt x="2412" y="523"/>
                  <a:pt x="1884" y="0"/>
                  <a:pt x="119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7" name="e3"/>
          <p:cNvSpPr>
            <a:spLocks noChangeAspect="1"/>
          </p:cNvSpPr>
          <p:nvPr userDrawn="1"/>
        </p:nvSpPr>
        <p:spPr bwMode="auto">
          <a:xfrm>
            <a:off x="7139354" y="3807204"/>
            <a:ext cx="5049471" cy="3050796"/>
          </a:xfrm>
          <a:custGeom>
            <a:avLst/>
            <a:gdLst>
              <a:gd name="T0" fmla="*/ 1196 w 2387"/>
              <a:gd name="T1" fmla="*/ 0 h 1441"/>
              <a:gd name="T2" fmla="*/ 0 w 2387"/>
              <a:gd name="T3" fmla="*/ 1201 h 1441"/>
              <a:gd name="T4" fmla="*/ 17 w 2387"/>
              <a:gd name="T5" fmla="*/ 1441 h 1441"/>
              <a:gd name="T6" fmla="*/ 725 w 2387"/>
              <a:gd name="T7" fmla="*/ 1441 h 1441"/>
              <a:gd name="T8" fmla="*/ 678 w 2387"/>
              <a:gd name="T9" fmla="*/ 1233 h 1441"/>
              <a:gd name="T10" fmla="*/ 999 w 2387"/>
              <a:gd name="T11" fmla="*/ 839 h 1441"/>
              <a:gd name="T12" fmla="*/ 999 w 2387"/>
              <a:gd name="T13" fmla="*/ 1441 h 1441"/>
              <a:gd name="T14" fmla="*/ 1430 w 2387"/>
              <a:gd name="T15" fmla="*/ 1441 h 1441"/>
              <a:gd name="T16" fmla="*/ 1430 w 2387"/>
              <a:gd name="T17" fmla="*/ 839 h 1441"/>
              <a:gd name="T18" fmla="*/ 1723 w 2387"/>
              <a:gd name="T19" fmla="*/ 1215 h 1441"/>
              <a:gd name="T20" fmla="*/ 1658 w 2387"/>
              <a:gd name="T21" fmla="*/ 1441 h 1441"/>
              <a:gd name="T22" fmla="*/ 2387 w 2387"/>
              <a:gd name="T23" fmla="*/ 1441 h 1441"/>
              <a:gd name="T24" fmla="*/ 2387 w 2387"/>
              <a:gd name="T25" fmla="*/ 974 h 1441"/>
              <a:gd name="T26" fmla="*/ 1196 w 2387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87" h="1441">
                <a:moveTo>
                  <a:pt x="1196" y="0"/>
                </a:moveTo>
                <a:cubicBezTo>
                  <a:pt x="504" y="0"/>
                  <a:pt x="0" y="495"/>
                  <a:pt x="0" y="1201"/>
                </a:cubicBezTo>
                <a:cubicBezTo>
                  <a:pt x="0" y="1284"/>
                  <a:pt x="6" y="1364"/>
                  <a:pt x="17" y="1441"/>
                </a:cubicBezTo>
                <a:cubicBezTo>
                  <a:pt x="725" y="1441"/>
                  <a:pt x="725" y="1441"/>
                  <a:pt x="725" y="1441"/>
                </a:cubicBezTo>
                <a:cubicBezTo>
                  <a:pt x="694" y="1384"/>
                  <a:pt x="678" y="1315"/>
                  <a:pt x="678" y="1233"/>
                </a:cubicBezTo>
                <a:cubicBezTo>
                  <a:pt x="678" y="1059"/>
                  <a:pt x="770" y="880"/>
                  <a:pt x="999" y="839"/>
                </a:cubicBezTo>
                <a:cubicBezTo>
                  <a:pt x="999" y="1441"/>
                  <a:pt x="999" y="1441"/>
                  <a:pt x="999" y="1441"/>
                </a:cubicBezTo>
                <a:cubicBezTo>
                  <a:pt x="1430" y="1441"/>
                  <a:pt x="1430" y="1441"/>
                  <a:pt x="1430" y="1441"/>
                </a:cubicBezTo>
                <a:cubicBezTo>
                  <a:pt x="1430" y="839"/>
                  <a:pt x="1430" y="839"/>
                  <a:pt x="1430" y="839"/>
                </a:cubicBezTo>
                <a:cubicBezTo>
                  <a:pt x="1641" y="890"/>
                  <a:pt x="1723" y="1046"/>
                  <a:pt x="1723" y="1215"/>
                </a:cubicBezTo>
                <a:cubicBezTo>
                  <a:pt x="1723" y="1298"/>
                  <a:pt x="1702" y="1377"/>
                  <a:pt x="1658" y="1441"/>
                </a:cubicBezTo>
                <a:cubicBezTo>
                  <a:pt x="2387" y="1441"/>
                  <a:pt x="2387" y="1441"/>
                  <a:pt x="2387" y="1441"/>
                </a:cubicBezTo>
                <a:cubicBezTo>
                  <a:pt x="2387" y="974"/>
                  <a:pt x="2387" y="974"/>
                  <a:pt x="2387" y="974"/>
                </a:cubicBezTo>
                <a:cubicBezTo>
                  <a:pt x="2277" y="401"/>
                  <a:pt x="1798" y="0"/>
                  <a:pt x="1196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8" name="R1"/>
          <p:cNvSpPr>
            <a:spLocks/>
          </p:cNvSpPr>
          <p:nvPr userDrawn="1"/>
        </p:nvSpPr>
        <p:spPr bwMode="auto">
          <a:xfrm>
            <a:off x="1" y="0"/>
            <a:ext cx="6499951" cy="3823408"/>
          </a:xfrm>
          <a:custGeom>
            <a:avLst/>
            <a:gdLst>
              <a:gd name="T0" fmla="*/ 3077 w 3077"/>
              <a:gd name="T1" fmla="*/ 0 h 1808"/>
              <a:gd name="T2" fmla="*/ 2389 w 3077"/>
              <a:gd name="T3" fmla="*/ 0 h 1808"/>
              <a:gd name="T4" fmla="*/ 2389 w 3077"/>
              <a:gd name="T5" fmla="*/ 511 h 1808"/>
              <a:gd name="T6" fmla="*/ 2063 w 3077"/>
              <a:gd name="T7" fmla="*/ 864 h 1808"/>
              <a:gd name="T8" fmla="*/ 1710 w 3077"/>
              <a:gd name="T9" fmla="*/ 516 h 1808"/>
              <a:gd name="T10" fmla="*/ 1710 w 3077"/>
              <a:gd name="T11" fmla="*/ 0 h 1808"/>
              <a:gd name="T12" fmla="*/ 1041 w 3077"/>
              <a:gd name="T13" fmla="*/ 0 h 1808"/>
              <a:gd name="T14" fmla="*/ 1041 w 3077"/>
              <a:gd name="T15" fmla="*/ 323 h 1808"/>
              <a:gd name="T16" fmla="*/ 0 w 3077"/>
              <a:gd name="T17" fmla="*/ 861 h 1808"/>
              <a:gd name="T18" fmla="*/ 0 w 3077"/>
              <a:gd name="T19" fmla="*/ 1808 h 1808"/>
              <a:gd name="T20" fmla="*/ 1192 w 3077"/>
              <a:gd name="T21" fmla="*/ 1125 h 1808"/>
              <a:gd name="T22" fmla="*/ 2073 w 3077"/>
              <a:gd name="T23" fmla="*/ 1712 h 1808"/>
              <a:gd name="T24" fmla="*/ 3077 w 3077"/>
              <a:gd name="T25" fmla="*/ 502 h 1808"/>
              <a:gd name="T26" fmla="*/ 3077 w 3077"/>
              <a:gd name="T27" fmla="*/ 0 h 1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77" h="1808">
                <a:moveTo>
                  <a:pt x="3077" y="0"/>
                </a:moveTo>
                <a:cubicBezTo>
                  <a:pt x="2389" y="0"/>
                  <a:pt x="2389" y="0"/>
                  <a:pt x="2389" y="0"/>
                </a:cubicBezTo>
                <a:cubicBezTo>
                  <a:pt x="2389" y="511"/>
                  <a:pt x="2389" y="511"/>
                  <a:pt x="2389" y="511"/>
                </a:cubicBezTo>
                <a:cubicBezTo>
                  <a:pt x="2389" y="740"/>
                  <a:pt x="2265" y="864"/>
                  <a:pt x="2063" y="864"/>
                </a:cubicBezTo>
                <a:cubicBezTo>
                  <a:pt x="1866" y="864"/>
                  <a:pt x="1710" y="726"/>
                  <a:pt x="1710" y="516"/>
                </a:cubicBezTo>
                <a:cubicBezTo>
                  <a:pt x="1710" y="0"/>
                  <a:pt x="1710" y="0"/>
                  <a:pt x="1710" y="0"/>
                </a:cubicBezTo>
                <a:cubicBezTo>
                  <a:pt x="1041" y="0"/>
                  <a:pt x="1041" y="0"/>
                  <a:pt x="1041" y="0"/>
                </a:cubicBezTo>
                <a:cubicBezTo>
                  <a:pt x="1041" y="323"/>
                  <a:pt x="1041" y="323"/>
                  <a:pt x="1041" y="323"/>
                </a:cubicBezTo>
                <a:cubicBezTo>
                  <a:pt x="0" y="861"/>
                  <a:pt x="0" y="861"/>
                  <a:pt x="0" y="861"/>
                </a:cubicBezTo>
                <a:cubicBezTo>
                  <a:pt x="0" y="1808"/>
                  <a:pt x="0" y="1808"/>
                  <a:pt x="0" y="1808"/>
                </a:cubicBezTo>
                <a:cubicBezTo>
                  <a:pt x="1192" y="1125"/>
                  <a:pt x="1192" y="1125"/>
                  <a:pt x="1192" y="1125"/>
                </a:cubicBezTo>
                <a:cubicBezTo>
                  <a:pt x="1357" y="1446"/>
                  <a:pt x="1628" y="1712"/>
                  <a:pt x="2073" y="1712"/>
                </a:cubicBezTo>
                <a:cubicBezTo>
                  <a:pt x="2788" y="1712"/>
                  <a:pt x="3077" y="1217"/>
                  <a:pt x="3077" y="502"/>
                </a:cubicBezTo>
                <a:cubicBezTo>
                  <a:pt x="3077" y="0"/>
                  <a:pt x="3077" y="0"/>
                  <a:pt x="307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9" name="R2"/>
          <p:cNvSpPr>
            <a:spLocks noChangeAspect="1"/>
          </p:cNvSpPr>
          <p:nvPr userDrawn="1"/>
        </p:nvSpPr>
        <p:spPr bwMode="auto">
          <a:xfrm>
            <a:off x="3569466" y="-1"/>
            <a:ext cx="6587422" cy="3874481"/>
          </a:xfrm>
          <a:custGeom>
            <a:avLst/>
            <a:gdLst>
              <a:gd name="T0" fmla="*/ 2078 w 2078"/>
              <a:gd name="T1" fmla="*/ 0 h 1221"/>
              <a:gd name="T2" fmla="*/ 1619 w 2078"/>
              <a:gd name="T3" fmla="*/ 0 h 1221"/>
              <a:gd name="T4" fmla="*/ 1619 w 2078"/>
              <a:gd name="T5" fmla="*/ 341 h 1221"/>
              <a:gd name="T6" fmla="*/ 1402 w 2078"/>
              <a:gd name="T7" fmla="*/ 576 h 1221"/>
              <a:gd name="T8" fmla="*/ 1167 w 2078"/>
              <a:gd name="T9" fmla="*/ 344 h 1221"/>
              <a:gd name="T10" fmla="*/ 1167 w 2078"/>
              <a:gd name="T11" fmla="*/ 0 h 1221"/>
              <a:gd name="T12" fmla="*/ 721 w 2078"/>
              <a:gd name="T13" fmla="*/ 0 h 1221"/>
              <a:gd name="T14" fmla="*/ 721 w 2078"/>
              <a:gd name="T15" fmla="*/ 215 h 1221"/>
              <a:gd name="T16" fmla="*/ 0 w 2078"/>
              <a:gd name="T17" fmla="*/ 588 h 1221"/>
              <a:gd name="T18" fmla="*/ 0 w 2078"/>
              <a:gd name="T19" fmla="*/ 1221 h 1221"/>
              <a:gd name="T20" fmla="*/ 822 w 2078"/>
              <a:gd name="T21" fmla="*/ 750 h 1221"/>
              <a:gd name="T22" fmla="*/ 1409 w 2078"/>
              <a:gd name="T23" fmla="*/ 1141 h 1221"/>
              <a:gd name="T24" fmla="*/ 2078 w 2078"/>
              <a:gd name="T25" fmla="*/ 335 h 1221"/>
              <a:gd name="T26" fmla="*/ 2078 w 2078"/>
              <a:gd name="T27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78" h="1221">
                <a:moveTo>
                  <a:pt x="2078" y="0"/>
                </a:moveTo>
                <a:cubicBezTo>
                  <a:pt x="1619" y="0"/>
                  <a:pt x="1619" y="0"/>
                  <a:pt x="1619" y="0"/>
                </a:cubicBezTo>
                <a:cubicBezTo>
                  <a:pt x="1619" y="341"/>
                  <a:pt x="1619" y="341"/>
                  <a:pt x="1619" y="341"/>
                </a:cubicBezTo>
                <a:cubicBezTo>
                  <a:pt x="1619" y="493"/>
                  <a:pt x="1537" y="576"/>
                  <a:pt x="1402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885" y="1141"/>
                  <a:pt x="2078" y="811"/>
                  <a:pt x="2078" y="335"/>
                </a:cubicBezTo>
                <a:cubicBezTo>
                  <a:pt x="2078" y="0"/>
                  <a:pt x="2078" y="0"/>
                  <a:pt x="2078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10" name="R3"/>
          <p:cNvSpPr>
            <a:spLocks/>
          </p:cNvSpPr>
          <p:nvPr userDrawn="1"/>
        </p:nvSpPr>
        <p:spPr bwMode="auto">
          <a:xfrm>
            <a:off x="7210536" y="0"/>
            <a:ext cx="4978289" cy="3880650"/>
          </a:xfrm>
          <a:custGeom>
            <a:avLst/>
            <a:gdLst>
              <a:gd name="T0" fmla="*/ 1167 w 1567"/>
              <a:gd name="T1" fmla="*/ 0 h 1221"/>
              <a:gd name="T2" fmla="*/ 721 w 1567"/>
              <a:gd name="T3" fmla="*/ 0 h 1221"/>
              <a:gd name="T4" fmla="*/ 721 w 1567"/>
              <a:gd name="T5" fmla="*/ 215 h 1221"/>
              <a:gd name="T6" fmla="*/ 0 w 1567"/>
              <a:gd name="T7" fmla="*/ 588 h 1221"/>
              <a:gd name="T8" fmla="*/ 0 w 1567"/>
              <a:gd name="T9" fmla="*/ 1221 h 1221"/>
              <a:gd name="T10" fmla="*/ 822 w 1567"/>
              <a:gd name="T11" fmla="*/ 750 h 1221"/>
              <a:gd name="T12" fmla="*/ 1409 w 1567"/>
              <a:gd name="T13" fmla="*/ 1141 h 1221"/>
              <a:gd name="T14" fmla="*/ 1567 w 1567"/>
              <a:gd name="T15" fmla="*/ 1128 h 1221"/>
              <a:gd name="T16" fmla="*/ 1567 w 1567"/>
              <a:gd name="T17" fmla="*/ 509 h 1221"/>
              <a:gd name="T18" fmla="*/ 1403 w 1567"/>
              <a:gd name="T19" fmla="*/ 576 h 1221"/>
              <a:gd name="T20" fmla="*/ 1167 w 1567"/>
              <a:gd name="T21" fmla="*/ 344 h 1221"/>
              <a:gd name="T22" fmla="*/ 1167 w 1567"/>
              <a:gd name="T23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67" h="1221">
                <a:moveTo>
                  <a:pt x="1167" y="0"/>
                </a:move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466" y="1141"/>
                  <a:pt x="1518" y="1137"/>
                  <a:pt x="1567" y="1128"/>
                </a:cubicBezTo>
                <a:cubicBezTo>
                  <a:pt x="1567" y="509"/>
                  <a:pt x="1567" y="509"/>
                  <a:pt x="1567" y="509"/>
                </a:cubicBezTo>
                <a:cubicBezTo>
                  <a:pt x="1530" y="553"/>
                  <a:pt x="1473" y="576"/>
                  <a:pt x="1403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8223" y="1617077"/>
            <a:ext cx="11838189" cy="5148572"/>
          </a:xfrm>
        </p:spPr>
        <p:txBody>
          <a:bodyPr anchor="b" anchorCtr="0"/>
          <a:lstStyle>
            <a:lvl1pPr>
              <a:lnSpc>
                <a:spcPct val="72000"/>
              </a:lnSpc>
              <a:defRPr sz="15000">
                <a:solidFill>
                  <a:srgbClr val="FA1E3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566" y="253261"/>
            <a:ext cx="630000" cy="38022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947" y="305072"/>
            <a:ext cx="1237537" cy="2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44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breaker med grafik (I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-775" y="0"/>
            <a:ext cx="12189600" cy="6858000"/>
          </a:xfrm>
          <a:prstGeom prst="rect">
            <a:avLst/>
          </a:prstGeom>
          <a:solidFill>
            <a:srgbClr val="D9C4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e1"/>
          <p:cNvSpPr>
            <a:spLocks/>
          </p:cNvSpPr>
          <p:nvPr userDrawn="1"/>
        </p:nvSpPr>
        <p:spPr bwMode="auto">
          <a:xfrm>
            <a:off x="0" y="3812345"/>
            <a:ext cx="4930208" cy="3045654"/>
          </a:xfrm>
          <a:custGeom>
            <a:avLst/>
            <a:gdLst>
              <a:gd name="T0" fmla="*/ 1119 w 2334"/>
              <a:gd name="T1" fmla="*/ 0 h 1441"/>
              <a:gd name="T2" fmla="*/ 0 w 2334"/>
              <a:gd name="T3" fmla="*/ 747 h 1441"/>
              <a:gd name="T4" fmla="*/ 0 w 2334"/>
              <a:gd name="T5" fmla="*/ 1441 h 1441"/>
              <a:gd name="T6" fmla="*/ 648 w 2334"/>
              <a:gd name="T7" fmla="*/ 1441 h 1441"/>
              <a:gd name="T8" fmla="*/ 601 w 2334"/>
              <a:gd name="T9" fmla="*/ 1233 h 1441"/>
              <a:gd name="T10" fmla="*/ 922 w 2334"/>
              <a:gd name="T11" fmla="*/ 839 h 1441"/>
              <a:gd name="T12" fmla="*/ 922 w 2334"/>
              <a:gd name="T13" fmla="*/ 1441 h 1441"/>
              <a:gd name="T14" fmla="*/ 1353 w 2334"/>
              <a:gd name="T15" fmla="*/ 1441 h 1441"/>
              <a:gd name="T16" fmla="*/ 1353 w 2334"/>
              <a:gd name="T17" fmla="*/ 839 h 1441"/>
              <a:gd name="T18" fmla="*/ 1646 w 2334"/>
              <a:gd name="T19" fmla="*/ 1215 h 1441"/>
              <a:gd name="T20" fmla="*/ 1581 w 2334"/>
              <a:gd name="T21" fmla="*/ 1441 h 1441"/>
              <a:gd name="T22" fmla="*/ 2317 w 2334"/>
              <a:gd name="T23" fmla="*/ 1441 h 1441"/>
              <a:gd name="T24" fmla="*/ 2334 w 2334"/>
              <a:gd name="T25" fmla="*/ 1229 h 1441"/>
              <a:gd name="T26" fmla="*/ 1119 w 2334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34" h="1441">
                <a:moveTo>
                  <a:pt x="1119" y="0"/>
                </a:moveTo>
                <a:cubicBezTo>
                  <a:pt x="587" y="0"/>
                  <a:pt x="167" y="292"/>
                  <a:pt x="0" y="747"/>
                </a:cubicBezTo>
                <a:cubicBezTo>
                  <a:pt x="0" y="1441"/>
                  <a:pt x="0" y="1441"/>
                  <a:pt x="0" y="1441"/>
                </a:cubicBezTo>
                <a:cubicBezTo>
                  <a:pt x="648" y="1441"/>
                  <a:pt x="648" y="1441"/>
                  <a:pt x="648" y="1441"/>
                </a:cubicBezTo>
                <a:cubicBezTo>
                  <a:pt x="617" y="1384"/>
                  <a:pt x="601" y="1315"/>
                  <a:pt x="601" y="1233"/>
                </a:cubicBezTo>
                <a:cubicBezTo>
                  <a:pt x="601" y="1059"/>
                  <a:pt x="693" y="880"/>
                  <a:pt x="922" y="839"/>
                </a:cubicBezTo>
                <a:cubicBezTo>
                  <a:pt x="922" y="1441"/>
                  <a:pt x="922" y="1441"/>
                  <a:pt x="922" y="1441"/>
                </a:cubicBezTo>
                <a:cubicBezTo>
                  <a:pt x="1353" y="1441"/>
                  <a:pt x="1353" y="1441"/>
                  <a:pt x="1353" y="1441"/>
                </a:cubicBezTo>
                <a:cubicBezTo>
                  <a:pt x="1353" y="839"/>
                  <a:pt x="1353" y="839"/>
                  <a:pt x="1353" y="839"/>
                </a:cubicBezTo>
                <a:cubicBezTo>
                  <a:pt x="1564" y="890"/>
                  <a:pt x="1646" y="1046"/>
                  <a:pt x="1646" y="1215"/>
                </a:cubicBezTo>
                <a:cubicBezTo>
                  <a:pt x="1646" y="1298"/>
                  <a:pt x="1624" y="1377"/>
                  <a:pt x="1581" y="1441"/>
                </a:cubicBezTo>
                <a:cubicBezTo>
                  <a:pt x="2317" y="1441"/>
                  <a:pt x="2317" y="1441"/>
                  <a:pt x="2317" y="1441"/>
                </a:cubicBezTo>
                <a:cubicBezTo>
                  <a:pt x="2328" y="1373"/>
                  <a:pt x="2334" y="1302"/>
                  <a:pt x="2334" y="1229"/>
                </a:cubicBezTo>
                <a:cubicBezTo>
                  <a:pt x="2334" y="523"/>
                  <a:pt x="1807" y="0"/>
                  <a:pt x="1119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6" name="e2"/>
          <p:cNvSpPr>
            <a:spLocks noChangeAspect="1"/>
          </p:cNvSpPr>
          <p:nvPr userDrawn="1"/>
        </p:nvSpPr>
        <p:spPr bwMode="auto">
          <a:xfrm>
            <a:off x="3489081" y="3805311"/>
            <a:ext cx="5099246" cy="3048822"/>
          </a:xfrm>
          <a:custGeom>
            <a:avLst/>
            <a:gdLst>
              <a:gd name="T0" fmla="*/ 1197 w 2412"/>
              <a:gd name="T1" fmla="*/ 0 h 1441"/>
              <a:gd name="T2" fmla="*/ 0 w 2412"/>
              <a:gd name="T3" fmla="*/ 1201 h 1441"/>
              <a:gd name="T4" fmla="*/ 18 w 2412"/>
              <a:gd name="T5" fmla="*/ 1441 h 1441"/>
              <a:gd name="T6" fmla="*/ 726 w 2412"/>
              <a:gd name="T7" fmla="*/ 1441 h 1441"/>
              <a:gd name="T8" fmla="*/ 679 w 2412"/>
              <a:gd name="T9" fmla="*/ 1233 h 1441"/>
              <a:gd name="T10" fmla="*/ 1000 w 2412"/>
              <a:gd name="T11" fmla="*/ 839 h 1441"/>
              <a:gd name="T12" fmla="*/ 1000 w 2412"/>
              <a:gd name="T13" fmla="*/ 1441 h 1441"/>
              <a:gd name="T14" fmla="*/ 1431 w 2412"/>
              <a:gd name="T15" fmla="*/ 1441 h 1441"/>
              <a:gd name="T16" fmla="*/ 1431 w 2412"/>
              <a:gd name="T17" fmla="*/ 839 h 1441"/>
              <a:gd name="T18" fmla="*/ 1724 w 2412"/>
              <a:gd name="T19" fmla="*/ 1215 h 1441"/>
              <a:gd name="T20" fmla="*/ 1658 w 2412"/>
              <a:gd name="T21" fmla="*/ 1441 h 1441"/>
              <a:gd name="T22" fmla="*/ 2395 w 2412"/>
              <a:gd name="T23" fmla="*/ 1441 h 1441"/>
              <a:gd name="T24" fmla="*/ 2412 w 2412"/>
              <a:gd name="T25" fmla="*/ 1229 h 1441"/>
              <a:gd name="T26" fmla="*/ 1197 w 2412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12" h="1441">
                <a:moveTo>
                  <a:pt x="1197" y="0"/>
                </a:moveTo>
                <a:cubicBezTo>
                  <a:pt x="505" y="0"/>
                  <a:pt x="0" y="495"/>
                  <a:pt x="0" y="1201"/>
                </a:cubicBezTo>
                <a:cubicBezTo>
                  <a:pt x="0" y="1284"/>
                  <a:pt x="6" y="1364"/>
                  <a:pt x="18" y="1441"/>
                </a:cubicBezTo>
                <a:cubicBezTo>
                  <a:pt x="726" y="1441"/>
                  <a:pt x="726" y="1441"/>
                  <a:pt x="726" y="1441"/>
                </a:cubicBezTo>
                <a:cubicBezTo>
                  <a:pt x="695" y="1384"/>
                  <a:pt x="679" y="1315"/>
                  <a:pt x="679" y="1233"/>
                </a:cubicBezTo>
                <a:cubicBezTo>
                  <a:pt x="679" y="1059"/>
                  <a:pt x="770" y="880"/>
                  <a:pt x="1000" y="839"/>
                </a:cubicBezTo>
                <a:cubicBezTo>
                  <a:pt x="1000" y="1441"/>
                  <a:pt x="1000" y="1441"/>
                  <a:pt x="1000" y="1441"/>
                </a:cubicBezTo>
                <a:cubicBezTo>
                  <a:pt x="1431" y="1441"/>
                  <a:pt x="1431" y="1441"/>
                  <a:pt x="1431" y="1441"/>
                </a:cubicBezTo>
                <a:cubicBezTo>
                  <a:pt x="1431" y="839"/>
                  <a:pt x="1431" y="839"/>
                  <a:pt x="1431" y="839"/>
                </a:cubicBezTo>
                <a:cubicBezTo>
                  <a:pt x="1641" y="890"/>
                  <a:pt x="1724" y="1046"/>
                  <a:pt x="1724" y="1215"/>
                </a:cubicBezTo>
                <a:cubicBezTo>
                  <a:pt x="1724" y="1298"/>
                  <a:pt x="1702" y="1377"/>
                  <a:pt x="1658" y="1441"/>
                </a:cubicBezTo>
                <a:cubicBezTo>
                  <a:pt x="2395" y="1441"/>
                  <a:pt x="2395" y="1441"/>
                  <a:pt x="2395" y="1441"/>
                </a:cubicBezTo>
                <a:cubicBezTo>
                  <a:pt x="2406" y="1373"/>
                  <a:pt x="2412" y="1302"/>
                  <a:pt x="2412" y="1229"/>
                </a:cubicBezTo>
                <a:cubicBezTo>
                  <a:pt x="2412" y="523"/>
                  <a:pt x="1884" y="0"/>
                  <a:pt x="119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7" name="e3"/>
          <p:cNvSpPr>
            <a:spLocks noChangeAspect="1"/>
          </p:cNvSpPr>
          <p:nvPr userDrawn="1"/>
        </p:nvSpPr>
        <p:spPr bwMode="auto">
          <a:xfrm>
            <a:off x="7139354" y="3807204"/>
            <a:ext cx="5049471" cy="3050796"/>
          </a:xfrm>
          <a:custGeom>
            <a:avLst/>
            <a:gdLst>
              <a:gd name="T0" fmla="*/ 1196 w 2387"/>
              <a:gd name="T1" fmla="*/ 0 h 1441"/>
              <a:gd name="T2" fmla="*/ 0 w 2387"/>
              <a:gd name="T3" fmla="*/ 1201 h 1441"/>
              <a:gd name="T4" fmla="*/ 17 w 2387"/>
              <a:gd name="T5" fmla="*/ 1441 h 1441"/>
              <a:gd name="T6" fmla="*/ 725 w 2387"/>
              <a:gd name="T7" fmla="*/ 1441 h 1441"/>
              <a:gd name="T8" fmla="*/ 678 w 2387"/>
              <a:gd name="T9" fmla="*/ 1233 h 1441"/>
              <a:gd name="T10" fmla="*/ 999 w 2387"/>
              <a:gd name="T11" fmla="*/ 839 h 1441"/>
              <a:gd name="T12" fmla="*/ 999 w 2387"/>
              <a:gd name="T13" fmla="*/ 1441 h 1441"/>
              <a:gd name="T14" fmla="*/ 1430 w 2387"/>
              <a:gd name="T15" fmla="*/ 1441 h 1441"/>
              <a:gd name="T16" fmla="*/ 1430 w 2387"/>
              <a:gd name="T17" fmla="*/ 839 h 1441"/>
              <a:gd name="T18" fmla="*/ 1723 w 2387"/>
              <a:gd name="T19" fmla="*/ 1215 h 1441"/>
              <a:gd name="T20" fmla="*/ 1658 w 2387"/>
              <a:gd name="T21" fmla="*/ 1441 h 1441"/>
              <a:gd name="T22" fmla="*/ 2387 w 2387"/>
              <a:gd name="T23" fmla="*/ 1441 h 1441"/>
              <a:gd name="T24" fmla="*/ 2387 w 2387"/>
              <a:gd name="T25" fmla="*/ 974 h 1441"/>
              <a:gd name="T26" fmla="*/ 1196 w 2387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87" h="1441">
                <a:moveTo>
                  <a:pt x="1196" y="0"/>
                </a:moveTo>
                <a:cubicBezTo>
                  <a:pt x="504" y="0"/>
                  <a:pt x="0" y="495"/>
                  <a:pt x="0" y="1201"/>
                </a:cubicBezTo>
                <a:cubicBezTo>
                  <a:pt x="0" y="1284"/>
                  <a:pt x="6" y="1364"/>
                  <a:pt x="17" y="1441"/>
                </a:cubicBezTo>
                <a:cubicBezTo>
                  <a:pt x="725" y="1441"/>
                  <a:pt x="725" y="1441"/>
                  <a:pt x="725" y="1441"/>
                </a:cubicBezTo>
                <a:cubicBezTo>
                  <a:pt x="694" y="1384"/>
                  <a:pt x="678" y="1315"/>
                  <a:pt x="678" y="1233"/>
                </a:cubicBezTo>
                <a:cubicBezTo>
                  <a:pt x="678" y="1059"/>
                  <a:pt x="770" y="880"/>
                  <a:pt x="999" y="839"/>
                </a:cubicBezTo>
                <a:cubicBezTo>
                  <a:pt x="999" y="1441"/>
                  <a:pt x="999" y="1441"/>
                  <a:pt x="999" y="1441"/>
                </a:cubicBezTo>
                <a:cubicBezTo>
                  <a:pt x="1430" y="1441"/>
                  <a:pt x="1430" y="1441"/>
                  <a:pt x="1430" y="1441"/>
                </a:cubicBezTo>
                <a:cubicBezTo>
                  <a:pt x="1430" y="839"/>
                  <a:pt x="1430" y="839"/>
                  <a:pt x="1430" y="839"/>
                </a:cubicBezTo>
                <a:cubicBezTo>
                  <a:pt x="1641" y="890"/>
                  <a:pt x="1723" y="1046"/>
                  <a:pt x="1723" y="1215"/>
                </a:cubicBezTo>
                <a:cubicBezTo>
                  <a:pt x="1723" y="1298"/>
                  <a:pt x="1702" y="1377"/>
                  <a:pt x="1658" y="1441"/>
                </a:cubicBezTo>
                <a:cubicBezTo>
                  <a:pt x="2387" y="1441"/>
                  <a:pt x="2387" y="1441"/>
                  <a:pt x="2387" y="1441"/>
                </a:cubicBezTo>
                <a:cubicBezTo>
                  <a:pt x="2387" y="974"/>
                  <a:pt x="2387" y="974"/>
                  <a:pt x="2387" y="974"/>
                </a:cubicBezTo>
                <a:cubicBezTo>
                  <a:pt x="2277" y="401"/>
                  <a:pt x="1798" y="0"/>
                  <a:pt x="1196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8" name="R1"/>
          <p:cNvSpPr>
            <a:spLocks/>
          </p:cNvSpPr>
          <p:nvPr userDrawn="1"/>
        </p:nvSpPr>
        <p:spPr bwMode="auto">
          <a:xfrm>
            <a:off x="1" y="0"/>
            <a:ext cx="6499951" cy="3823408"/>
          </a:xfrm>
          <a:custGeom>
            <a:avLst/>
            <a:gdLst>
              <a:gd name="T0" fmla="*/ 3077 w 3077"/>
              <a:gd name="T1" fmla="*/ 0 h 1808"/>
              <a:gd name="T2" fmla="*/ 2389 w 3077"/>
              <a:gd name="T3" fmla="*/ 0 h 1808"/>
              <a:gd name="T4" fmla="*/ 2389 w 3077"/>
              <a:gd name="T5" fmla="*/ 511 h 1808"/>
              <a:gd name="T6" fmla="*/ 2063 w 3077"/>
              <a:gd name="T7" fmla="*/ 864 h 1808"/>
              <a:gd name="T8" fmla="*/ 1710 w 3077"/>
              <a:gd name="T9" fmla="*/ 516 h 1808"/>
              <a:gd name="T10" fmla="*/ 1710 w 3077"/>
              <a:gd name="T11" fmla="*/ 0 h 1808"/>
              <a:gd name="T12" fmla="*/ 1041 w 3077"/>
              <a:gd name="T13" fmla="*/ 0 h 1808"/>
              <a:gd name="T14" fmla="*/ 1041 w 3077"/>
              <a:gd name="T15" fmla="*/ 323 h 1808"/>
              <a:gd name="T16" fmla="*/ 0 w 3077"/>
              <a:gd name="T17" fmla="*/ 861 h 1808"/>
              <a:gd name="T18" fmla="*/ 0 w 3077"/>
              <a:gd name="T19" fmla="*/ 1808 h 1808"/>
              <a:gd name="T20" fmla="*/ 1192 w 3077"/>
              <a:gd name="T21" fmla="*/ 1125 h 1808"/>
              <a:gd name="T22" fmla="*/ 2073 w 3077"/>
              <a:gd name="T23" fmla="*/ 1712 h 1808"/>
              <a:gd name="T24" fmla="*/ 3077 w 3077"/>
              <a:gd name="T25" fmla="*/ 502 h 1808"/>
              <a:gd name="T26" fmla="*/ 3077 w 3077"/>
              <a:gd name="T27" fmla="*/ 0 h 1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77" h="1808">
                <a:moveTo>
                  <a:pt x="3077" y="0"/>
                </a:moveTo>
                <a:cubicBezTo>
                  <a:pt x="2389" y="0"/>
                  <a:pt x="2389" y="0"/>
                  <a:pt x="2389" y="0"/>
                </a:cubicBezTo>
                <a:cubicBezTo>
                  <a:pt x="2389" y="511"/>
                  <a:pt x="2389" y="511"/>
                  <a:pt x="2389" y="511"/>
                </a:cubicBezTo>
                <a:cubicBezTo>
                  <a:pt x="2389" y="740"/>
                  <a:pt x="2265" y="864"/>
                  <a:pt x="2063" y="864"/>
                </a:cubicBezTo>
                <a:cubicBezTo>
                  <a:pt x="1866" y="864"/>
                  <a:pt x="1710" y="726"/>
                  <a:pt x="1710" y="516"/>
                </a:cubicBezTo>
                <a:cubicBezTo>
                  <a:pt x="1710" y="0"/>
                  <a:pt x="1710" y="0"/>
                  <a:pt x="1710" y="0"/>
                </a:cubicBezTo>
                <a:cubicBezTo>
                  <a:pt x="1041" y="0"/>
                  <a:pt x="1041" y="0"/>
                  <a:pt x="1041" y="0"/>
                </a:cubicBezTo>
                <a:cubicBezTo>
                  <a:pt x="1041" y="323"/>
                  <a:pt x="1041" y="323"/>
                  <a:pt x="1041" y="323"/>
                </a:cubicBezTo>
                <a:cubicBezTo>
                  <a:pt x="0" y="861"/>
                  <a:pt x="0" y="861"/>
                  <a:pt x="0" y="861"/>
                </a:cubicBezTo>
                <a:cubicBezTo>
                  <a:pt x="0" y="1808"/>
                  <a:pt x="0" y="1808"/>
                  <a:pt x="0" y="1808"/>
                </a:cubicBezTo>
                <a:cubicBezTo>
                  <a:pt x="1192" y="1125"/>
                  <a:pt x="1192" y="1125"/>
                  <a:pt x="1192" y="1125"/>
                </a:cubicBezTo>
                <a:cubicBezTo>
                  <a:pt x="1357" y="1446"/>
                  <a:pt x="1628" y="1712"/>
                  <a:pt x="2073" y="1712"/>
                </a:cubicBezTo>
                <a:cubicBezTo>
                  <a:pt x="2788" y="1712"/>
                  <a:pt x="3077" y="1217"/>
                  <a:pt x="3077" y="502"/>
                </a:cubicBezTo>
                <a:cubicBezTo>
                  <a:pt x="3077" y="0"/>
                  <a:pt x="3077" y="0"/>
                  <a:pt x="307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9" name="R2"/>
          <p:cNvSpPr>
            <a:spLocks noChangeAspect="1"/>
          </p:cNvSpPr>
          <p:nvPr userDrawn="1"/>
        </p:nvSpPr>
        <p:spPr bwMode="auto">
          <a:xfrm>
            <a:off x="3569466" y="-1"/>
            <a:ext cx="6587422" cy="3874481"/>
          </a:xfrm>
          <a:custGeom>
            <a:avLst/>
            <a:gdLst>
              <a:gd name="T0" fmla="*/ 2078 w 2078"/>
              <a:gd name="T1" fmla="*/ 0 h 1221"/>
              <a:gd name="T2" fmla="*/ 1619 w 2078"/>
              <a:gd name="T3" fmla="*/ 0 h 1221"/>
              <a:gd name="T4" fmla="*/ 1619 w 2078"/>
              <a:gd name="T5" fmla="*/ 341 h 1221"/>
              <a:gd name="T6" fmla="*/ 1402 w 2078"/>
              <a:gd name="T7" fmla="*/ 576 h 1221"/>
              <a:gd name="T8" fmla="*/ 1167 w 2078"/>
              <a:gd name="T9" fmla="*/ 344 h 1221"/>
              <a:gd name="T10" fmla="*/ 1167 w 2078"/>
              <a:gd name="T11" fmla="*/ 0 h 1221"/>
              <a:gd name="T12" fmla="*/ 721 w 2078"/>
              <a:gd name="T13" fmla="*/ 0 h 1221"/>
              <a:gd name="T14" fmla="*/ 721 w 2078"/>
              <a:gd name="T15" fmla="*/ 215 h 1221"/>
              <a:gd name="T16" fmla="*/ 0 w 2078"/>
              <a:gd name="T17" fmla="*/ 588 h 1221"/>
              <a:gd name="T18" fmla="*/ 0 w 2078"/>
              <a:gd name="T19" fmla="*/ 1221 h 1221"/>
              <a:gd name="T20" fmla="*/ 822 w 2078"/>
              <a:gd name="T21" fmla="*/ 750 h 1221"/>
              <a:gd name="T22" fmla="*/ 1409 w 2078"/>
              <a:gd name="T23" fmla="*/ 1141 h 1221"/>
              <a:gd name="T24" fmla="*/ 2078 w 2078"/>
              <a:gd name="T25" fmla="*/ 335 h 1221"/>
              <a:gd name="T26" fmla="*/ 2078 w 2078"/>
              <a:gd name="T27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78" h="1221">
                <a:moveTo>
                  <a:pt x="2078" y="0"/>
                </a:moveTo>
                <a:cubicBezTo>
                  <a:pt x="1619" y="0"/>
                  <a:pt x="1619" y="0"/>
                  <a:pt x="1619" y="0"/>
                </a:cubicBezTo>
                <a:cubicBezTo>
                  <a:pt x="1619" y="341"/>
                  <a:pt x="1619" y="341"/>
                  <a:pt x="1619" y="341"/>
                </a:cubicBezTo>
                <a:cubicBezTo>
                  <a:pt x="1619" y="493"/>
                  <a:pt x="1537" y="576"/>
                  <a:pt x="1402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885" y="1141"/>
                  <a:pt x="2078" y="811"/>
                  <a:pt x="2078" y="335"/>
                </a:cubicBezTo>
                <a:cubicBezTo>
                  <a:pt x="2078" y="0"/>
                  <a:pt x="2078" y="0"/>
                  <a:pt x="2078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10" name="R3"/>
          <p:cNvSpPr>
            <a:spLocks/>
          </p:cNvSpPr>
          <p:nvPr userDrawn="1"/>
        </p:nvSpPr>
        <p:spPr bwMode="auto">
          <a:xfrm>
            <a:off x="7210536" y="0"/>
            <a:ext cx="4978289" cy="3880650"/>
          </a:xfrm>
          <a:custGeom>
            <a:avLst/>
            <a:gdLst>
              <a:gd name="T0" fmla="*/ 1167 w 1567"/>
              <a:gd name="T1" fmla="*/ 0 h 1221"/>
              <a:gd name="T2" fmla="*/ 721 w 1567"/>
              <a:gd name="T3" fmla="*/ 0 h 1221"/>
              <a:gd name="T4" fmla="*/ 721 w 1567"/>
              <a:gd name="T5" fmla="*/ 215 h 1221"/>
              <a:gd name="T6" fmla="*/ 0 w 1567"/>
              <a:gd name="T7" fmla="*/ 588 h 1221"/>
              <a:gd name="T8" fmla="*/ 0 w 1567"/>
              <a:gd name="T9" fmla="*/ 1221 h 1221"/>
              <a:gd name="T10" fmla="*/ 822 w 1567"/>
              <a:gd name="T11" fmla="*/ 750 h 1221"/>
              <a:gd name="T12" fmla="*/ 1409 w 1567"/>
              <a:gd name="T13" fmla="*/ 1141 h 1221"/>
              <a:gd name="T14" fmla="*/ 1567 w 1567"/>
              <a:gd name="T15" fmla="*/ 1128 h 1221"/>
              <a:gd name="T16" fmla="*/ 1567 w 1567"/>
              <a:gd name="T17" fmla="*/ 509 h 1221"/>
              <a:gd name="T18" fmla="*/ 1403 w 1567"/>
              <a:gd name="T19" fmla="*/ 576 h 1221"/>
              <a:gd name="T20" fmla="*/ 1167 w 1567"/>
              <a:gd name="T21" fmla="*/ 344 h 1221"/>
              <a:gd name="T22" fmla="*/ 1167 w 1567"/>
              <a:gd name="T23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67" h="1221">
                <a:moveTo>
                  <a:pt x="1167" y="0"/>
                </a:move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466" y="1141"/>
                  <a:pt x="1518" y="1137"/>
                  <a:pt x="1567" y="1128"/>
                </a:cubicBezTo>
                <a:cubicBezTo>
                  <a:pt x="1567" y="509"/>
                  <a:pt x="1567" y="509"/>
                  <a:pt x="1567" y="509"/>
                </a:cubicBezTo>
                <a:cubicBezTo>
                  <a:pt x="1530" y="553"/>
                  <a:pt x="1473" y="576"/>
                  <a:pt x="1403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8223" y="1617077"/>
            <a:ext cx="11838189" cy="5148572"/>
          </a:xfrm>
        </p:spPr>
        <p:txBody>
          <a:bodyPr anchor="b" anchorCtr="0"/>
          <a:lstStyle>
            <a:lvl1pPr>
              <a:lnSpc>
                <a:spcPct val="72000"/>
              </a:lnSpc>
              <a:defRPr sz="1500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566" y="253261"/>
            <a:ext cx="630000" cy="38022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947" y="305072"/>
            <a:ext cx="1237537" cy="2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94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breaker med grafik (I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-775" y="0"/>
            <a:ext cx="12189600" cy="6858000"/>
          </a:xfrm>
          <a:prstGeom prst="rect">
            <a:avLst/>
          </a:prstGeom>
          <a:solidFill>
            <a:srgbClr val="D9C4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e1"/>
          <p:cNvSpPr>
            <a:spLocks/>
          </p:cNvSpPr>
          <p:nvPr userDrawn="1"/>
        </p:nvSpPr>
        <p:spPr bwMode="auto">
          <a:xfrm>
            <a:off x="0" y="3812345"/>
            <a:ext cx="4930208" cy="3045654"/>
          </a:xfrm>
          <a:custGeom>
            <a:avLst/>
            <a:gdLst>
              <a:gd name="T0" fmla="*/ 1119 w 2334"/>
              <a:gd name="T1" fmla="*/ 0 h 1441"/>
              <a:gd name="T2" fmla="*/ 0 w 2334"/>
              <a:gd name="T3" fmla="*/ 747 h 1441"/>
              <a:gd name="T4" fmla="*/ 0 w 2334"/>
              <a:gd name="T5" fmla="*/ 1441 h 1441"/>
              <a:gd name="T6" fmla="*/ 648 w 2334"/>
              <a:gd name="T7" fmla="*/ 1441 h 1441"/>
              <a:gd name="T8" fmla="*/ 601 w 2334"/>
              <a:gd name="T9" fmla="*/ 1233 h 1441"/>
              <a:gd name="T10" fmla="*/ 922 w 2334"/>
              <a:gd name="T11" fmla="*/ 839 h 1441"/>
              <a:gd name="T12" fmla="*/ 922 w 2334"/>
              <a:gd name="T13" fmla="*/ 1441 h 1441"/>
              <a:gd name="T14" fmla="*/ 1353 w 2334"/>
              <a:gd name="T15" fmla="*/ 1441 h 1441"/>
              <a:gd name="T16" fmla="*/ 1353 w 2334"/>
              <a:gd name="T17" fmla="*/ 839 h 1441"/>
              <a:gd name="T18" fmla="*/ 1646 w 2334"/>
              <a:gd name="T19" fmla="*/ 1215 h 1441"/>
              <a:gd name="T20" fmla="*/ 1581 w 2334"/>
              <a:gd name="T21" fmla="*/ 1441 h 1441"/>
              <a:gd name="T22" fmla="*/ 2317 w 2334"/>
              <a:gd name="T23" fmla="*/ 1441 h 1441"/>
              <a:gd name="T24" fmla="*/ 2334 w 2334"/>
              <a:gd name="T25" fmla="*/ 1229 h 1441"/>
              <a:gd name="T26" fmla="*/ 1119 w 2334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34" h="1441">
                <a:moveTo>
                  <a:pt x="1119" y="0"/>
                </a:moveTo>
                <a:cubicBezTo>
                  <a:pt x="587" y="0"/>
                  <a:pt x="167" y="292"/>
                  <a:pt x="0" y="747"/>
                </a:cubicBezTo>
                <a:cubicBezTo>
                  <a:pt x="0" y="1441"/>
                  <a:pt x="0" y="1441"/>
                  <a:pt x="0" y="1441"/>
                </a:cubicBezTo>
                <a:cubicBezTo>
                  <a:pt x="648" y="1441"/>
                  <a:pt x="648" y="1441"/>
                  <a:pt x="648" y="1441"/>
                </a:cubicBezTo>
                <a:cubicBezTo>
                  <a:pt x="617" y="1384"/>
                  <a:pt x="601" y="1315"/>
                  <a:pt x="601" y="1233"/>
                </a:cubicBezTo>
                <a:cubicBezTo>
                  <a:pt x="601" y="1059"/>
                  <a:pt x="693" y="880"/>
                  <a:pt x="922" y="839"/>
                </a:cubicBezTo>
                <a:cubicBezTo>
                  <a:pt x="922" y="1441"/>
                  <a:pt x="922" y="1441"/>
                  <a:pt x="922" y="1441"/>
                </a:cubicBezTo>
                <a:cubicBezTo>
                  <a:pt x="1353" y="1441"/>
                  <a:pt x="1353" y="1441"/>
                  <a:pt x="1353" y="1441"/>
                </a:cubicBezTo>
                <a:cubicBezTo>
                  <a:pt x="1353" y="839"/>
                  <a:pt x="1353" y="839"/>
                  <a:pt x="1353" y="839"/>
                </a:cubicBezTo>
                <a:cubicBezTo>
                  <a:pt x="1564" y="890"/>
                  <a:pt x="1646" y="1046"/>
                  <a:pt x="1646" y="1215"/>
                </a:cubicBezTo>
                <a:cubicBezTo>
                  <a:pt x="1646" y="1298"/>
                  <a:pt x="1624" y="1377"/>
                  <a:pt x="1581" y="1441"/>
                </a:cubicBezTo>
                <a:cubicBezTo>
                  <a:pt x="2317" y="1441"/>
                  <a:pt x="2317" y="1441"/>
                  <a:pt x="2317" y="1441"/>
                </a:cubicBezTo>
                <a:cubicBezTo>
                  <a:pt x="2328" y="1373"/>
                  <a:pt x="2334" y="1302"/>
                  <a:pt x="2334" y="1229"/>
                </a:cubicBezTo>
                <a:cubicBezTo>
                  <a:pt x="2334" y="523"/>
                  <a:pt x="1807" y="0"/>
                  <a:pt x="1119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6" name="e2"/>
          <p:cNvSpPr>
            <a:spLocks noChangeAspect="1"/>
          </p:cNvSpPr>
          <p:nvPr userDrawn="1"/>
        </p:nvSpPr>
        <p:spPr bwMode="auto">
          <a:xfrm>
            <a:off x="3489081" y="3805311"/>
            <a:ext cx="5099246" cy="3048822"/>
          </a:xfrm>
          <a:custGeom>
            <a:avLst/>
            <a:gdLst>
              <a:gd name="T0" fmla="*/ 1197 w 2412"/>
              <a:gd name="T1" fmla="*/ 0 h 1441"/>
              <a:gd name="T2" fmla="*/ 0 w 2412"/>
              <a:gd name="T3" fmla="*/ 1201 h 1441"/>
              <a:gd name="T4" fmla="*/ 18 w 2412"/>
              <a:gd name="T5" fmla="*/ 1441 h 1441"/>
              <a:gd name="T6" fmla="*/ 726 w 2412"/>
              <a:gd name="T7" fmla="*/ 1441 h 1441"/>
              <a:gd name="T8" fmla="*/ 679 w 2412"/>
              <a:gd name="T9" fmla="*/ 1233 h 1441"/>
              <a:gd name="T10" fmla="*/ 1000 w 2412"/>
              <a:gd name="T11" fmla="*/ 839 h 1441"/>
              <a:gd name="T12" fmla="*/ 1000 w 2412"/>
              <a:gd name="T13" fmla="*/ 1441 h 1441"/>
              <a:gd name="T14" fmla="*/ 1431 w 2412"/>
              <a:gd name="T15" fmla="*/ 1441 h 1441"/>
              <a:gd name="T16" fmla="*/ 1431 w 2412"/>
              <a:gd name="T17" fmla="*/ 839 h 1441"/>
              <a:gd name="T18" fmla="*/ 1724 w 2412"/>
              <a:gd name="T19" fmla="*/ 1215 h 1441"/>
              <a:gd name="T20" fmla="*/ 1658 w 2412"/>
              <a:gd name="T21" fmla="*/ 1441 h 1441"/>
              <a:gd name="T22" fmla="*/ 2395 w 2412"/>
              <a:gd name="T23" fmla="*/ 1441 h 1441"/>
              <a:gd name="T24" fmla="*/ 2412 w 2412"/>
              <a:gd name="T25" fmla="*/ 1229 h 1441"/>
              <a:gd name="T26" fmla="*/ 1197 w 2412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12" h="1441">
                <a:moveTo>
                  <a:pt x="1197" y="0"/>
                </a:moveTo>
                <a:cubicBezTo>
                  <a:pt x="505" y="0"/>
                  <a:pt x="0" y="495"/>
                  <a:pt x="0" y="1201"/>
                </a:cubicBezTo>
                <a:cubicBezTo>
                  <a:pt x="0" y="1284"/>
                  <a:pt x="6" y="1364"/>
                  <a:pt x="18" y="1441"/>
                </a:cubicBezTo>
                <a:cubicBezTo>
                  <a:pt x="726" y="1441"/>
                  <a:pt x="726" y="1441"/>
                  <a:pt x="726" y="1441"/>
                </a:cubicBezTo>
                <a:cubicBezTo>
                  <a:pt x="695" y="1384"/>
                  <a:pt x="679" y="1315"/>
                  <a:pt x="679" y="1233"/>
                </a:cubicBezTo>
                <a:cubicBezTo>
                  <a:pt x="679" y="1059"/>
                  <a:pt x="770" y="880"/>
                  <a:pt x="1000" y="839"/>
                </a:cubicBezTo>
                <a:cubicBezTo>
                  <a:pt x="1000" y="1441"/>
                  <a:pt x="1000" y="1441"/>
                  <a:pt x="1000" y="1441"/>
                </a:cubicBezTo>
                <a:cubicBezTo>
                  <a:pt x="1431" y="1441"/>
                  <a:pt x="1431" y="1441"/>
                  <a:pt x="1431" y="1441"/>
                </a:cubicBezTo>
                <a:cubicBezTo>
                  <a:pt x="1431" y="839"/>
                  <a:pt x="1431" y="839"/>
                  <a:pt x="1431" y="839"/>
                </a:cubicBezTo>
                <a:cubicBezTo>
                  <a:pt x="1641" y="890"/>
                  <a:pt x="1724" y="1046"/>
                  <a:pt x="1724" y="1215"/>
                </a:cubicBezTo>
                <a:cubicBezTo>
                  <a:pt x="1724" y="1298"/>
                  <a:pt x="1702" y="1377"/>
                  <a:pt x="1658" y="1441"/>
                </a:cubicBezTo>
                <a:cubicBezTo>
                  <a:pt x="2395" y="1441"/>
                  <a:pt x="2395" y="1441"/>
                  <a:pt x="2395" y="1441"/>
                </a:cubicBezTo>
                <a:cubicBezTo>
                  <a:pt x="2406" y="1373"/>
                  <a:pt x="2412" y="1302"/>
                  <a:pt x="2412" y="1229"/>
                </a:cubicBezTo>
                <a:cubicBezTo>
                  <a:pt x="2412" y="523"/>
                  <a:pt x="1884" y="0"/>
                  <a:pt x="119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7" name="e3"/>
          <p:cNvSpPr>
            <a:spLocks noChangeAspect="1"/>
          </p:cNvSpPr>
          <p:nvPr userDrawn="1"/>
        </p:nvSpPr>
        <p:spPr bwMode="auto">
          <a:xfrm>
            <a:off x="7139354" y="3807204"/>
            <a:ext cx="5049471" cy="3050796"/>
          </a:xfrm>
          <a:custGeom>
            <a:avLst/>
            <a:gdLst>
              <a:gd name="T0" fmla="*/ 1196 w 2387"/>
              <a:gd name="T1" fmla="*/ 0 h 1441"/>
              <a:gd name="T2" fmla="*/ 0 w 2387"/>
              <a:gd name="T3" fmla="*/ 1201 h 1441"/>
              <a:gd name="T4" fmla="*/ 17 w 2387"/>
              <a:gd name="T5" fmla="*/ 1441 h 1441"/>
              <a:gd name="T6" fmla="*/ 725 w 2387"/>
              <a:gd name="T7" fmla="*/ 1441 h 1441"/>
              <a:gd name="T8" fmla="*/ 678 w 2387"/>
              <a:gd name="T9" fmla="*/ 1233 h 1441"/>
              <a:gd name="T10" fmla="*/ 999 w 2387"/>
              <a:gd name="T11" fmla="*/ 839 h 1441"/>
              <a:gd name="T12" fmla="*/ 999 w 2387"/>
              <a:gd name="T13" fmla="*/ 1441 h 1441"/>
              <a:gd name="T14" fmla="*/ 1430 w 2387"/>
              <a:gd name="T15" fmla="*/ 1441 h 1441"/>
              <a:gd name="T16" fmla="*/ 1430 w 2387"/>
              <a:gd name="T17" fmla="*/ 839 h 1441"/>
              <a:gd name="T18" fmla="*/ 1723 w 2387"/>
              <a:gd name="T19" fmla="*/ 1215 h 1441"/>
              <a:gd name="T20" fmla="*/ 1658 w 2387"/>
              <a:gd name="T21" fmla="*/ 1441 h 1441"/>
              <a:gd name="T22" fmla="*/ 2387 w 2387"/>
              <a:gd name="T23" fmla="*/ 1441 h 1441"/>
              <a:gd name="T24" fmla="*/ 2387 w 2387"/>
              <a:gd name="T25" fmla="*/ 974 h 1441"/>
              <a:gd name="T26" fmla="*/ 1196 w 2387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87" h="1441">
                <a:moveTo>
                  <a:pt x="1196" y="0"/>
                </a:moveTo>
                <a:cubicBezTo>
                  <a:pt x="504" y="0"/>
                  <a:pt x="0" y="495"/>
                  <a:pt x="0" y="1201"/>
                </a:cubicBezTo>
                <a:cubicBezTo>
                  <a:pt x="0" y="1284"/>
                  <a:pt x="6" y="1364"/>
                  <a:pt x="17" y="1441"/>
                </a:cubicBezTo>
                <a:cubicBezTo>
                  <a:pt x="725" y="1441"/>
                  <a:pt x="725" y="1441"/>
                  <a:pt x="725" y="1441"/>
                </a:cubicBezTo>
                <a:cubicBezTo>
                  <a:pt x="694" y="1384"/>
                  <a:pt x="678" y="1315"/>
                  <a:pt x="678" y="1233"/>
                </a:cubicBezTo>
                <a:cubicBezTo>
                  <a:pt x="678" y="1059"/>
                  <a:pt x="770" y="880"/>
                  <a:pt x="999" y="839"/>
                </a:cubicBezTo>
                <a:cubicBezTo>
                  <a:pt x="999" y="1441"/>
                  <a:pt x="999" y="1441"/>
                  <a:pt x="999" y="1441"/>
                </a:cubicBezTo>
                <a:cubicBezTo>
                  <a:pt x="1430" y="1441"/>
                  <a:pt x="1430" y="1441"/>
                  <a:pt x="1430" y="1441"/>
                </a:cubicBezTo>
                <a:cubicBezTo>
                  <a:pt x="1430" y="839"/>
                  <a:pt x="1430" y="839"/>
                  <a:pt x="1430" y="839"/>
                </a:cubicBezTo>
                <a:cubicBezTo>
                  <a:pt x="1641" y="890"/>
                  <a:pt x="1723" y="1046"/>
                  <a:pt x="1723" y="1215"/>
                </a:cubicBezTo>
                <a:cubicBezTo>
                  <a:pt x="1723" y="1298"/>
                  <a:pt x="1702" y="1377"/>
                  <a:pt x="1658" y="1441"/>
                </a:cubicBezTo>
                <a:cubicBezTo>
                  <a:pt x="2387" y="1441"/>
                  <a:pt x="2387" y="1441"/>
                  <a:pt x="2387" y="1441"/>
                </a:cubicBezTo>
                <a:cubicBezTo>
                  <a:pt x="2387" y="974"/>
                  <a:pt x="2387" y="974"/>
                  <a:pt x="2387" y="974"/>
                </a:cubicBezTo>
                <a:cubicBezTo>
                  <a:pt x="2277" y="401"/>
                  <a:pt x="1798" y="0"/>
                  <a:pt x="1196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8" name="R1"/>
          <p:cNvSpPr>
            <a:spLocks/>
          </p:cNvSpPr>
          <p:nvPr userDrawn="1"/>
        </p:nvSpPr>
        <p:spPr bwMode="auto">
          <a:xfrm>
            <a:off x="1" y="0"/>
            <a:ext cx="6499951" cy="3823408"/>
          </a:xfrm>
          <a:custGeom>
            <a:avLst/>
            <a:gdLst>
              <a:gd name="T0" fmla="*/ 3077 w 3077"/>
              <a:gd name="T1" fmla="*/ 0 h 1808"/>
              <a:gd name="T2" fmla="*/ 2389 w 3077"/>
              <a:gd name="T3" fmla="*/ 0 h 1808"/>
              <a:gd name="T4" fmla="*/ 2389 w 3077"/>
              <a:gd name="T5" fmla="*/ 511 h 1808"/>
              <a:gd name="T6" fmla="*/ 2063 w 3077"/>
              <a:gd name="T7" fmla="*/ 864 h 1808"/>
              <a:gd name="T8" fmla="*/ 1710 w 3077"/>
              <a:gd name="T9" fmla="*/ 516 h 1808"/>
              <a:gd name="T10" fmla="*/ 1710 w 3077"/>
              <a:gd name="T11" fmla="*/ 0 h 1808"/>
              <a:gd name="T12" fmla="*/ 1041 w 3077"/>
              <a:gd name="T13" fmla="*/ 0 h 1808"/>
              <a:gd name="T14" fmla="*/ 1041 w 3077"/>
              <a:gd name="T15" fmla="*/ 323 h 1808"/>
              <a:gd name="T16" fmla="*/ 0 w 3077"/>
              <a:gd name="T17" fmla="*/ 861 h 1808"/>
              <a:gd name="T18" fmla="*/ 0 w 3077"/>
              <a:gd name="T19" fmla="*/ 1808 h 1808"/>
              <a:gd name="T20" fmla="*/ 1192 w 3077"/>
              <a:gd name="T21" fmla="*/ 1125 h 1808"/>
              <a:gd name="T22" fmla="*/ 2073 w 3077"/>
              <a:gd name="T23" fmla="*/ 1712 h 1808"/>
              <a:gd name="T24" fmla="*/ 3077 w 3077"/>
              <a:gd name="T25" fmla="*/ 502 h 1808"/>
              <a:gd name="T26" fmla="*/ 3077 w 3077"/>
              <a:gd name="T27" fmla="*/ 0 h 1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77" h="1808">
                <a:moveTo>
                  <a:pt x="3077" y="0"/>
                </a:moveTo>
                <a:cubicBezTo>
                  <a:pt x="2389" y="0"/>
                  <a:pt x="2389" y="0"/>
                  <a:pt x="2389" y="0"/>
                </a:cubicBezTo>
                <a:cubicBezTo>
                  <a:pt x="2389" y="511"/>
                  <a:pt x="2389" y="511"/>
                  <a:pt x="2389" y="511"/>
                </a:cubicBezTo>
                <a:cubicBezTo>
                  <a:pt x="2389" y="740"/>
                  <a:pt x="2265" y="864"/>
                  <a:pt x="2063" y="864"/>
                </a:cubicBezTo>
                <a:cubicBezTo>
                  <a:pt x="1866" y="864"/>
                  <a:pt x="1710" y="726"/>
                  <a:pt x="1710" y="516"/>
                </a:cubicBezTo>
                <a:cubicBezTo>
                  <a:pt x="1710" y="0"/>
                  <a:pt x="1710" y="0"/>
                  <a:pt x="1710" y="0"/>
                </a:cubicBezTo>
                <a:cubicBezTo>
                  <a:pt x="1041" y="0"/>
                  <a:pt x="1041" y="0"/>
                  <a:pt x="1041" y="0"/>
                </a:cubicBezTo>
                <a:cubicBezTo>
                  <a:pt x="1041" y="323"/>
                  <a:pt x="1041" y="323"/>
                  <a:pt x="1041" y="323"/>
                </a:cubicBezTo>
                <a:cubicBezTo>
                  <a:pt x="0" y="861"/>
                  <a:pt x="0" y="861"/>
                  <a:pt x="0" y="861"/>
                </a:cubicBezTo>
                <a:cubicBezTo>
                  <a:pt x="0" y="1808"/>
                  <a:pt x="0" y="1808"/>
                  <a:pt x="0" y="1808"/>
                </a:cubicBezTo>
                <a:cubicBezTo>
                  <a:pt x="1192" y="1125"/>
                  <a:pt x="1192" y="1125"/>
                  <a:pt x="1192" y="1125"/>
                </a:cubicBezTo>
                <a:cubicBezTo>
                  <a:pt x="1357" y="1446"/>
                  <a:pt x="1628" y="1712"/>
                  <a:pt x="2073" y="1712"/>
                </a:cubicBezTo>
                <a:cubicBezTo>
                  <a:pt x="2788" y="1712"/>
                  <a:pt x="3077" y="1217"/>
                  <a:pt x="3077" y="502"/>
                </a:cubicBezTo>
                <a:cubicBezTo>
                  <a:pt x="3077" y="0"/>
                  <a:pt x="3077" y="0"/>
                  <a:pt x="307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9" name="R2"/>
          <p:cNvSpPr>
            <a:spLocks noChangeAspect="1"/>
          </p:cNvSpPr>
          <p:nvPr userDrawn="1"/>
        </p:nvSpPr>
        <p:spPr bwMode="auto">
          <a:xfrm>
            <a:off x="3569466" y="-1"/>
            <a:ext cx="6587422" cy="3874481"/>
          </a:xfrm>
          <a:custGeom>
            <a:avLst/>
            <a:gdLst>
              <a:gd name="T0" fmla="*/ 2078 w 2078"/>
              <a:gd name="T1" fmla="*/ 0 h 1221"/>
              <a:gd name="T2" fmla="*/ 1619 w 2078"/>
              <a:gd name="T3" fmla="*/ 0 h 1221"/>
              <a:gd name="T4" fmla="*/ 1619 w 2078"/>
              <a:gd name="T5" fmla="*/ 341 h 1221"/>
              <a:gd name="T6" fmla="*/ 1402 w 2078"/>
              <a:gd name="T7" fmla="*/ 576 h 1221"/>
              <a:gd name="T8" fmla="*/ 1167 w 2078"/>
              <a:gd name="T9" fmla="*/ 344 h 1221"/>
              <a:gd name="T10" fmla="*/ 1167 w 2078"/>
              <a:gd name="T11" fmla="*/ 0 h 1221"/>
              <a:gd name="T12" fmla="*/ 721 w 2078"/>
              <a:gd name="T13" fmla="*/ 0 h 1221"/>
              <a:gd name="T14" fmla="*/ 721 w 2078"/>
              <a:gd name="T15" fmla="*/ 215 h 1221"/>
              <a:gd name="T16" fmla="*/ 0 w 2078"/>
              <a:gd name="T17" fmla="*/ 588 h 1221"/>
              <a:gd name="T18" fmla="*/ 0 w 2078"/>
              <a:gd name="T19" fmla="*/ 1221 h 1221"/>
              <a:gd name="T20" fmla="*/ 822 w 2078"/>
              <a:gd name="T21" fmla="*/ 750 h 1221"/>
              <a:gd name="T22" fmla="*/ 1409 w 2078"/>
              <a:gd name="T23" fmla="*/ 1141 h 1221"/>
              <a:gd name="T24" fmla="*/ 2078 w 2078"/>
              <a:gd name="T25" fmla="*/ 335 h 1221"/>
              <a:gd name="T26" fmla="*/ 2078 w 2078"/>
              <a:gd name="T27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78" h="1221">
                <a:moveTo>
                  <a:pt x="2078" y="0"/>
                </a:moveTo>
                <a:cubicBezTo>
                  <a:pt x="1619" y="0"/>
                  <a:pt x="1619" y="0"/>
                  <a:pt x="1619" y="0"/>
                </a:cubicBezTo>
                <a:cubicBezTo>
                  <a:pt x="1619" y="341"/>
                  <a:pt x="1619" y="341"/>
                  <a:pt x="1619" y="341"/>
                </a:cubicBezTo>
                <a:cubicBezTo>
                  <a:pt x="1619" y="493"/>
                  <a:pt x="1537" y="576"/>
                  <a:pt x="1402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885" y="1141"/>
                  <a:pt x="2078" y="811"/>
                  <a:pt x="2078" y="335"/>
                </a:cubicBezTo>
                <a:cubicBezTo>
                  <a:pt x="2078" y="0"/>
                  <a:pt x="2078" y="0"/>
                  <a:pt x="2078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10" name="R3"/>
          <p:cNvSpPr>
            <a:spLocks/>
          </p:cNvSpPr>
          <p:nvPr userDrawn="1"/>
        </p:nvSpPr>
        <p:spPr bwMode="auto">
          <a:xfrm>
            <a:off x="7210536" y="0"/>
            <a:ext cx="4978289" cy="3880650"/>
          </a:xfrm>
          <a:custGeom>
            <a:avLst/>
            <a:gdLst>
              <a:gd name="T0" fmla="*/ 1167 w 1567"/>
              <a:gd name="T1" fmla="*/ 0 h 1221"/>
              <a:gd name="T2" fmla="*/ 721 w 1567"/>
              <a:gd name="T3" fmla="*/ 0 h 1221"/>
              <a:gd name="T4" fmla="*/ 721 w 1567"/>
              <a:gd name="T5" fmla="*/ 215 h 1221"/>
              <a:gd name="T6" fmla="*/ 0 w 1567"/>
              <a:gd name="T7" fmla="*/ 588 h 1221"/>
              <a:gd name="T8" fmla="*/ 0 w 1567"/>
              <a:gd name="T9" fmla="*/ 1221 h 1221"/>
              <a:gd name="T10" fmla="*/ 822 w 1567"/>
              <a:gd name="T11" fmla="*/ 750 h 1221"/>
              <a:gd name="T12" fmla="*/ 1409 w 1567"/>
              <a:gd name="T13" fmla="*/ 1141 h 1221"/>
              <a:gd name="T14" fmla="*/ 1567 w 1567"/>
              <a:gd name="T15" fmla="*/ 1128 h 1221"/>
              <a:gd name="T16" fmla="*/ 1567 w 1567"/>
              <a:gd name="T17" fmla="*/ 509 h 1221"/>
              <a:gd name="T18" fmla="*/ 1403 w 1567"/>
              <a:gd name="T19" fmla="*/ 576 h 1221"/>
              <a:gd name="T20" fmla="*/ 1167 w 1567"/>
              <a:gd name="T21" fmla="*/ 344 h 1221"/>
              <a:gd name="T22" fmla="*/ 1167 w 1567"/>
              <a:gd name="T23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67" h="1221">
                <a:moveTo>
                  <a:pt x="1167" y="0"/>
                </a:move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466" y="1141"/>
                  <a:pt x="1518" y="1137"/>
                  <a:pt x="1567" y="1128"/>
                </a:cubicBezTo>
                <a:cubicBezTo>
                  <a:pt x="1567" y="509"/>
                  <a:pt x="1567" y="509"/>
                  <a:pt x="1567" y="509"/>
                </a:cubicBezTo>
                <a:cubicBezTo>
                  <a:pt x="1530" y="553"/>
                  <a:pt x="1473" y="576"/>
                  <a:pt x="1403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8223" y="1617077"/>
            <a:ext cx="11838189" cy="5148572"/>
          </a:xfrm>
        </p:spPr>
        <p:txBody>
          <a:bodyPr anchor="b" anchorCtr="0"/>
          <a:lstStyle>
            <a:lvl1pPr>
              <a:lnSpc>
                <a:spcPct val="72000"/>
              </a:lnSpc>
              <a:defRPr sz="15000">
                <a:solidFill>
                  <a:srgbClr val="69149B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566" y="253261"/>
            <a:ext cx="630000" cy="38022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947" y="305072"/>
            <a:ext cx="1237537" cy="2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3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breaker med grafik (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-775" y="0"/>
            <a:ext cx="12189600" cy="6858000"/>
          </a:xfrm>
          <a:prstGeom prst="rect">
            <a:avLst/>
          </a:prstGeom>
          <a:solidFill>
            <a:srgbClr val="D3F5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e1"/>
          <p:cNvSpPr>
            <a:spLocks/>
          </p:cNvSpPr>
          <p:nvPr userDrawn="1"/>
        </p:nvSpPr>
        <p:spPr bwMode="auto">
          <a:xfrm>
            <a:off x="0" y="3812345"/>
            <a:ext cx="4930208" cy="3045654"/>
          </a:xfrm>
          <a:custGeom>
            <a:avLst/>
            <a:gdLst>
              <a:gd name="T0" fmla="*/ 1119 w 2334"/>
              <a:gd name="T1" fmla="*/ 0 h 1441"/>
              <a:gd name="T2" fmla="*/ 0 w 2334"/>
              <a:gd name="T3" fmla="*/ 747 h 1441"/>
              <a:gd name="T4" fmla="*/ 0 w 2334"/>
              <a:gd name="T5" fmla="*/ 1441 h 1441"/>
              <a:gd name="T6" fmla="*/ 648 w 2334"/>
              <a:gd name="T7" fmla="*/ 1441 h 1441"/>
              <a:gd name="T8" fmla="*/ 601 w 2334"/>
              <a:gd name="T9" fmla="*/ 1233 h 1441"/>
              <a:gd name="T10" fmla="*/ 922 w 2334"/>
              <a:gd name="T11" fmla="*/ 839 h 1441"/>
              <a:gd name="T12" fmla="*/ 922 w 2334"/>
              <a:gd name="T13" fmla="*/ 1441 h 1441"/>
              <a:gd name="T14" fmla="*/ 1353 w 2334"/>
              <a:gd name="T15" fmla="*/ 1441 h 1441"/>
              <a:gd name="T16" fmla="*/ 1353 w 2334"/>
              <a:gd name="T17" fmla="*/ 839 h 1441"/>
              <a:gd name="T18" fmla="*/ 1646 w 2334"/>
              <a:gd name="T19" fmla="*/ 1215 h 1441"/>
              <a:gd name="T20" fmla="*/ 1581 w 2334"/>
              <a:gd name="T21" fmla="*/ 1441 h 1441"/>
              <a:gd name="T22" fmla="*/ 2317 w 2334"/>
              <a:gd name="T23" fmla="*/ 1441 h 1441"/>
              <a:gd name="T24" fmla="*/ 2334 w 2334"/>
              <a:gd name="T25" fmla="*/ 1229 h 1441"/>
              <a:gd name="T26" fmla="*/ 1119 w 2334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34" h="1441">
                <a:moveTo>
                  <a:pt x="1119" y="0"/>
                </a:moveTo>
                <a:cubicBezTo>
                  <a:pt x="587" y="0"/>
                  <a:pt x="167" y="292"/>
                  <a:pt x="0" y="747"/>
                </a:cubicBezTo>
                <a:cubicBezTo>
                  <a:pt x="0" y="1441"/>
                  <a:pt x="0" y="1441"/>
                  <a:pt x="0" y="1441"/>
                </a:cubicBezTo>
                <a:cubicBezTo>
                  <a:pt x="648" y="1441"/>
                  <a:pt x="648" y="1441"/>
                  <a:pt x="648" y="1441"/>
                </a:cubicBezTo>
                <a:cubicBezTo>
                  <a:pt x="617" y="1384"/>
                  <a:pt x="601" y="1315"/>
                  <a:pt x="601" y="1233"/>
                </a:cubicBezTo>
                <a:cubicBezTo>
                  <a:pt x="601" y="1059"/>
                  <a:pt x="693" y="880"/>
                  <a:pt x="922" y="839"/>
                </a:cubicBezTo>
                <a:cubicBezTo>
                  <a:pt x="922" y="1441"/>
                  <a:pt x="922" y="1441"/>
                  <a:pt x="922" y="1441"/>
                </a:cubicBezTo>
                <a:cubicBezTo>
                  <a:pt x="1353" y="1441"/>
                  <a:pt x="1353" y="1441"/>
                  <a:pt x="1353" y="1441"/>
                </a:cubicBezTo>
                <a:cubicBezTo>
                  <a:pt x="1353" y="839"/>
                  <a:pt x="1353" y="839"/>
                  <a:pt x="1353" y="839"/>
                </a:cubicBezTo>
                <a:cubicBezTo>
                  <a:pt x="1564" y="890"/>
                  <a:pt x="1646" y="1046"/>
                  <a:pt x="1646" y="1215"/>
                </a:cubicBezTo>
                <a:cubicBezTo>
                  <a:pt x="1646" y="1298"/>
                  <a:pt x="1624" y="1377"/>
                  <a:pt x="1581" y="1441"/>
                </a:cubicBezTo>
                <a:cubicBezTo>
                  <a:pt x="2317" y="1441"/>
                  <a:pt x="2317" y="1441"/>
                  <a:pt x="2317" y="1441"/>
                </a:cubicBezTo>
                <a:cubicBezTo>
                  <a:pt x="2328" y="1373"/>
                  <a:pt x="2334" y="1302"/>
                  <a:pt x="2334" y="1229"/>
                </a:cubicBezTo>
                <a:cubicBezTo>
                  <a:pt x="2334" y="523"/>
                  <a:pt x="1807" y="0"/>
                  <a:pt x="1119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6" name="e2"/>
          <p:cNvSpPr>
            <a:spLocks noChangeAspect="1"/>
          </p:cNvSpPr>
          <p:nvPr userDrawn="1"/>
        </p:nvSpPr>
        <p:spPr bwMode="auto">
          <a:xfrm>
            <a:off x="3489081" y="3805311"/>
            <a:ext cx="5099246" cy="3048822"/>
          </a:xfrm>
          <a:custGeom>
            <a:avLst/>
            <a:gdLst>
              <a:gd name="T0" fmla="*/ 1197 w 2412"/>
              <a:gd name="T1" fmla="*/ 0 h 1441"/>
              <a:gd name="T2" fmla="*/ 0 w 2412"/>
              <a:gd name="T3" fmla="*/ 1201 h 1441"/>
              <a:gd name="T4" fmla="*/ 18 w 2412"/>
              <a:gd name="T5" fmla="*/ 1441 h 1441"/>
              <a:gd name="T6" fmla="*/ 726 w 2412"/>
              <a:gd name="T7" fmla="*/ 1441 h 1441"/>
              <a:gd name="T8" fmla="*/ 679 w 2412"/>
              <a:gd name="T9" fmla="*/ 1233 h 1441"/>
              <a:gd name="T10" fmla="*/ 1000 w 2412"/>
              <a:gd name="T11" fmla="*/ 839 h 1441"/>
              <a:gd name="T12" fmla="*/ 1000 w 2412"/>
              <a:gd name="T13" fmla="*/ 1441 h 1441"/>
              <a:gd name="T14" fmla="*/ 1431 w 2412"/>
              <a:gd name="T15" fmla="*/ 1441 h 1441"/>
              <a:gd name="T16" fmla="*/ 1431 w 2412"/>
              <a:gd name="T17" fmla="*/ 839 h 1441"/>
              <a:gd name="T18" fmla="*/ 1724 w 2412"/>
              <a:gd name="T19" fmla="*/ 1215 h 1441"/>
              <a:gd name="T20" fmla="*/ 1658 w 2412"/>
              <a:gd name="T21" fmla="*/ 1441 h 1441"/>
              <a:gd name="T22" fmla="*/ 2395 w 2412"/>
              <a:gd name="T23" fmla="*/ 1441 h 1441"/>
              <a:gd name="T24" fmla="*/ 2412 w 2412"/>
              <a:gd name="T25" fmla="*/ 1229 h 1441"/>
              <a:gd name="T26" fmla="*/ 1197 w 2412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12" h="1441">
                <a:moveTo>
                  <a:pt x="1197" y="0"/>
                </a:moveTo>
                <a:cubicBezTo>
                  <a:pt x="505" y="0"/>
                  <a:pt x="0" y="495"/>
                  <a:pt x="0" y="1201"/>
                </a:cubicBezTo>
                <a:cubicBezTo>
                  <a:pt x="0" y="1284"/>
                  <a:pt x="6" y="1364"/>
                  <a:pt x="18" y="1441"/>
                </a:cubicBezTo>
                <a:cubicBezTo>
                  <a:pt x="726" y="1441"/>
                  <a:pt x="726" y="1441"/>
                  <a:pt x="726" y="1441"/>
                </a:cubicBezTo>
                <a:cubicBezTo>
                  <a:pt x="695" y="1384"/>
                  <a:pt x="679" y="1315"/>
                  <a:pt x="679" y="1233"/>
                </a:cubicBezTo>
                <a:cubicBezTo>
                  <a:pt x="679" y="1059"/>
                  <a:pt x="770" y="880"/>
                  <a:pt x="1000" y="839"/>
                </a:cubicBezTo>
                <a:cubicBezTo>
                  <a:pt x="1000" y="1441"/>
                  <a:pt x="1000" y="1441"/>
                  <a:pt x="1000" y="1441"/>
                </a:cubicBezTo>
                <a:cubicBezTo>
                  <a:pt x="1431" y="1441"/>
                  <a:pt x="1431" y="1441"/>
                  <a:pt x="1431" y="1441"/>
                </a:cubicBezTo>
                <a:cubicBezTo>
                  <a:pt x="1431" y="839"/>
                  <a:pt x="1431" y="839"/>
                  <a:pt x="1431" y="839"/>
                </a:cubicBezTo>
                <a:cubicBezTo>
                  <a:pt x="1641" y="890"/>
                  <a:pt x="1724" y="1046"/>
                  <a:pt x="1724" y="1215"/>
                </a:cubicBezTo>
                <a:cubicBezTo>
                  <a:pt x="1724" y="1298"/>
                  <a:pt x="1702" y="1377"/>
                  <a:pt x="1658" y="1441"/>
                </a:cubicBezTo>
                <a:cubicBezTo>
                  <a:pt x="2395" y="1441"/>
                  <a:pt x="2395" y="1441"/>
                  <a:pt x="2395" y="1441"/>
                </a:cubicBezTo>
                <a:cubicBezTo>
                  <a:pt x="2406" y="1373"/>
                  <a:pt x="2412" y="1302"/>
                  <a:pt x="2412" y="1229"/>
                </a:cubicBezTo>
                <a:cubicBezTo>
                  <a:pt x="2412" y="523"/>
                  <a:pt x="1884" y="0"/>
                  <a:pt x="119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7" name="e3"/>
          <p:cNvSpPr>
            <a:spLocks noChangeAspect="1"/>
          </p:cNvSpPr>
          <p:nvPr userDrawn="1"/>
        </p:nvSpPr>
        <p:spPr bwMode="auto">
          <a:xfrm>
            <a:off x="7139354" y="3807204"/>
            <a:ext cx="5049471" cy="3050796"/>
          </a:xfrm>
          <a:custGeom>
            <a:avLst/>
            <a:gdLst>
              <a:gd name="T0" fmla="*/ 1196 w 2387"/>
              <a:gd name="T1" fmla="*/ 0 h 1441"/>
              <a:gd name="T2" fmla="*/ 0 w 2387"/>
              <a:gd name="T3" fmla="*/ 1201 h 1441"/>
              <a:gd name="T4" fmla="*/ 17 w 2387"/>
              <a:gd name="T5" fmla="*/ 1441 h 1441"/>
              <a:gd name="T6" fmla="*/ 725 w 2387"/>
              <a:gd name="T7" fmla="*/ 1441 h 1441"/>
              <a:gd name="T8" fmla="*/ 678 w 2387"/>
              <a:gd name="T9" fmla="*/ 1233 h 1441"/>
              <a:gd name="T10" fmla="*/ 999 w 2387"/>
              <a:gd name="T11" fmla="*/ 839 h 1441"/>
              <a:gd name="T12" fmla="*/ 999 w 2387"/>
              <a:gd name="T13" fmla="*/ 1441 h 1441"/>
              <a:gd name="T14" fmla="*/ 1430 w 2387"/>
              <a:gd name="T15" fmla="*/ 1441 h 1441"/>
              <a:gd name="T16" fmla="*/ 1430 w 2387"/>
              <a:gd name="T17" fmla="*/ 839 h 1441"/>
              <a:gd name="T18" fmla="*/ 1723 w 2387"/>
              <a:gd name="T19" fmla="*/ 1215 h 1441"/>
              <a:gd name="T20" fmla="*/ 1658 w 2387"/>
              <a:gd name="T21" fmla="*/ 1441 h 1441"/>
              <a:gd name="T22" fmla="*/ 2387 w 2387"/>
              <a:gd name="T23" fmla="*/ 1441 h 1441"/>
              <a:gd name="T24" fmla="*/ 2387 w 2387"/>
              <a:gd name="T25" fmla="*/ 974 h 1441"/>
              <a:gd name="T26" fmla="*/ 1196 w 2387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87" h="1441">
                <a:moveTo>
                  <a:pt x="1196" y="0"/>
                </a:moveTo>
                <a:cubicBezTo>
                  <a:pt x="504" y="0"/>
                  <a:pt x="0" y="495"/>
                  <a:pt x="0" y="1201"/>
                </a:cubicBezTo>
                <a:cubicBezTo>
                  <a:pt x="0" y="1284"/>
                  <a:pt x="6" y="1364"/>
                  <a:pt x="17" y="1441"/>
                </a:cubicBezTo>
                <a:cubicBezTo>
                  <a:pt x="725" y="1441"/>
                  <a:pt x="725" y="1441"/>
                  <a:pt x="725" y="1441"/>
                </a:cubicBezTo>
                <a:cubicBezTo>
                  <a:pt x="694" y="1384"/>
                  <a:pt x="678" y="1315"/>
                  <a:pt x="678" y="1233"/>
                </a:cubicBezTo>
                <a:cubicBezTo>
                  <a:pt x="678" y="1059"/>
                  <a:pt x="770" y="880"/>
                  <a:pt x="999" y="839"/>
                </a:cubicBezTo>
                <a:cubicBezTo>
                  <a:pt x="999" y="1441"/>
                  <a:pt x="999" y="1441"/>
                  <a:pt x="999" y="1441"/>
                </a:cubicBezTo>
                <a:cubicBezTo>
                  <a:pt x="1430" y="1441"/>
                  <a:pt x="1430" y="1441"/>
                  <a:pt x="1430" y="1441"/>
                </a:cubicBezTo>
                <a:cubicBezTo>
                  <a:pt x="1430" y="839"/>
                  <a:pt x="1430" y="839"/>
                  <a:pt x="1430" y="839"/>
                </a:cubicBezTo>
                <a:cubicBezTo>
                  <a:pt x="1641" y="890"/>
                  <a:pt x="1723" y="1046"/>
                  <a:pt x="1723" y="1215"/>
                </a:cubicBezTo>
                <a:cubicBezTo>
                  <a:pt x="1723" y="1298"/>
                  <a:pt x="1702" y="1377"/>
                  <a:pt x="1658" y="1441"/>
                </a:cubicBezTo>
                <a:cubicBezTo>
                  <a:pt x="2387" y="1441"/>
                  <a:pt x="2387" y="1441"/>
                  <a:pt x="2387" y="1441"/>
                </a:cubicBezTo>
                <a:cubicBezTo>
                  <a:pt x="2387" y="974"/>
                  <a:pt x="2387" y="974"/>
                  <a:pt x="2387" y="974"/>
                </a:cubicBezTo>
                <a:cubicBezTo>
                  <a:pt x="2277" y="401"/>
                  <a:pt x="1798" y="0"/>
                  <a:pt x="1196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8" name="R1"/>
          <p:cNvSpPr>
            <a:spLocks/>
          </p:cNvSpPr>
          <p:nvPr userDrawn="1"/>
        </p:nvSpPr>
        <p:spPr bwMode="auto">
          <a:xfrm>
            <a:off x="1" y="0"/>
            <a:ext cx="6499951" cy="3823408"/>
          </a:xfrm>
          <a:custGeom>
            <a:avLst/>
            <a:gdLst>
              <a:gd name="T0" fmla="*/ 3077 w 3077"/>
              <a:gd name="T1" fmla="*/ 0 h 1808"/>
              <a:gd name="T2" fmla="*/ 2389 w 3077"/>
              <a:gd name="T3" fmla="*/ 0 h 1808"/>
              <a:gd name="T4" fmla="*/ 2389 w 3077"/>
              <a:gd name="T5" fmla="*/ 511 h 1808"/>
              <a:gd name="T6" fmla="*/ 2063 w 3077"/>
              <a:gd name="T7" fmla="*/ 864 h 1808"/>
              <a:gd name="T8" fmla="*/ 1710 w 3077"/>
              <a:gd name="T9" fmla="*/ 516 h 1808"/>
              <a:gd name="T10" fmla="*/ 1710 w 3077"/>
              <a:gd name="T11" fmla="*/ 0 h 1808"/>
              <a:gd name="T12" fmla="*/ 1041 w 3077"/>
              <a:gd name="T13" fmla="*/ 0 h 1808"/>
              <a:gd name="T14" fmla="*/ 1041 w 3077"/>
              <a:gd name="T15" fmla="*/ 323 h 1808"/>
              <a:gd name="T16" fmla="*/ 0 w 3077"/>
              <a:gd name="T17" fmla="*/ 861 h 1808"/>
              <a:gd name="T18" fmla="*/ 0 w 3077"/>
              <a:gd name="T19" fmla="*/ 1808 h 1808"/>
              <a:gd name="T20" fmla="*/ 1192 w 3077"/>
              <a:gd name="T21" fmla="*/ 1125 h 1808"/>
              <a:gd name="T22" fmla="*/ 2073 w 3077"/>
              <a:gd name="T23" fmla="*/ 1712 h 1808"/>
              <a:gd name="T24" fmla="*/ 3077 w 3077"/>
              <a:gd name="T25" fmla="*/ 502 h 1808"/>
              <a:gd name="T26" fmla="*/ 3077 w 3077"/>
              <a:gd name="T27" fmla="*/ 0 h 1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77" h="1808">
                <a:moveTo>
                  <a:pt x="3077" y="0"/>
                </a:moveTo>
                <a:cubicBezTo>
                  <a:pt x="2389" y="0"/>
                  <a:pt x="2389" y="0"/>
                  <a:pt x="2389" y="0"/>
                </a:cubicBezTo>
                <a:cubicBezTo>
                  <a:pt x="2389" y="511"/>
                  <a:pt x="2389" y="511"/>
                  <a:pt x="2389" y="511"/>
                </a:cubicBezTo>
                <a:cubicBezTo>
                  <a:pt x="2389" y="740"/>
                  <a:pt x="2265" y="864"/>
                  <a:pt x="2063" y="864"/>
                </a:cubicBezTo>
                <a:cubicBezTo>
                  <a:pt x="1866" y="864"/>
                  <a:pt x="1710" y="726"/>
                  <a:pt x="1710" y="516"/>
                </a:cubicBezTo>
                <a:cubicBezTo>
                  <a:pt x="1710" y="0"/>
                  <a:pt x="1710" y="0"/>
                  <a:pt x="1710" y="0"/>
                </a:cubicBezTo>
                <a:cubicBezTo>
                  <a:pt x="1041" y="0"/>
                  <a:pt x="1041" y="0"/>
                  <a:pt x="1041" y="0"/>
                </a:cubicBezTo>
                <a:cubicBezTo>
                  <a:pt x="1041" y="323"/>
                  <a:pt x="1041" y="323"/>
                  <a:pt x="1041" y="323"/>
                </a:cubicBezTo>
                <a:cubicBezTo>
                  <a:pt x="0" y="861"/>
                  <a:pt x="0" y="861"/>
                  <a:pt x="0" y="861"/>
                </a:cubicBezTo>
                <a:cubicBezTo>
                  <a:pt x="0" y="1808"/>
                  <a:pt x="0" y="1808"/>
                  <a:pt x="0" y="1808"/>
                </a:cubicBezTo>
                <a:cubicBezTo>
                  <a:pt x="1192" y="1125"/>
                  <a:pt x="1192" y="1125"/>
                  <a:pt x="1192" y="1125"/>
                </a:cubicBezTo>
                <a:cubicBezTo>
                  <a:pt x="1357" y="1446"/>
                  <a:pt x="1628" y="1712"/>
                  <a:pt x="2073" y="1712"/>
                </a:cubicBezTo>
                <a:cubicBezTo>
                  <a:pt x="2788" y="1712"/>
                  <a:pt x="3077" y="1217"/>
                  <a:pt x="3077" y="502"/>
                </a:cubicBezTo>
                <a:cubicBezTo>
                  <a:pt x="3077" y="0"/>
                  <a:pt x="3077" y="0"/>
                  <a:pt x="307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9" name="R2"/>
          <p:cNvSpPr>
            <a:spLocks noChangeAspect="1"/>
          </p:cNvSpPr>
          <p:nvPr userDrawn="1"/>
        </p:nvSpPr>
        <p:spPr bwMode="auto">
          <a:xfrm>
            <a:off x="3569466" y="-1"/>
            <a:ext cx="6587422" cy="3874481"/>
          </a:xfrm>
          <a:custGeom>
            <a:avLst/>
            <a:gdLst>
              <a:gd name="T0" fmla="*/ 2078 w 2078"/>
              <a:gd name="T1" fmla="*/ 0 h 1221"/>
              <a:gd name="T2" fmla="*/ 1619 w 2078"/>
              <a:gd name="T3" fmla="*/ 0 h 1221"/>
              <a:gd name="T4" fmla="*/ 1619 w 2078"/>
              <a:gd name="T5" fmla="*/ 341 h 1221"/>
              <a:gd name="T6" fmla="*/ 1402 w 2078"/>
              <a:gd name="T7" fmla="*/ 576 h 1221"/>
              <a:gd name="T8" fmla="*/ 1167 w 2078"/>
              <a:gd name="T9" fmla="*/ 344 h 1221"/>
              <a:gd name="T10" fmla="*/ 1167 w 2078"/>
              <a:gd name="T11" fmla="*/ 0 h 1221"/>
              <a:gd name="T12" fmla="*/ 721 w 2078"/>
              <a:gd name="T13" fmla="*/ 0 h 1221"/>
              <a:gd name="T14" fmla="*/ 721 w 2078"/>
              <a:gd name="T15" fmla="*/ 215 h 1221"/>
              <a:gd name="T16" fmla="*/ 0 w 2078"/>
              <a:gd name="T17" fmla="*/ 588 h 1221"/>
              <a:gd name="T18" fmla="*/ 0 w 2078"/>
              <a:gd name="T19" fmla="*/ 1221 h 1221"/>
              <a:gd name="T20" fmla="*/ 822 w 2078"/>
              <a:gd name="T21" fmla="*/ 750 h 1221"/>
              <a:gd name="T22" fmla="*/ 1409 w 2078"/>
              <a:gd name="T23" fmla="*/ 1141 h 1221"/>
              <a:gd name="T24" fmla="*/ 2078 w 2078"/>
              <a:gd name="T25" fmla="*/ 335 h 1221"/>
              <a:gd name="T26" fmla="*/ 2078 w 2078"/>
              <a:gd name="T27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78" h="1221">
                <a:moveTo>
                  <a:pt x="2078" y="0"/>
                </a:moveTo>
                <a:cubicBezTo>
                  <a:pt x="1619" y="0"/>
                  <a:pt x="1619" y="0"/>
                  <a:pt x="1619" y="0"/>
                </a:cubicBezTo>
                <a:cubicBezTo>
                  <a:pt x="1619" y="341"/>
                  <a:pt x="1619" y="341"/>
                  <a:pt x="1619" y="341"/>
                </a:cubicBezTo>
                <a:cubicBezTo>
                  <a:pt x="1619" y="493"/>
                  <a:pt x="1537" y="576"/>
                  <a:pt x="1402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885" y="1141"/>
                  <a:pt x="2078" y="811"/>
                  <a:pt x="2078" y="335"/>
                </a:cubicBezTo>
                <a:cubicBezTo>
                  <a:pt x="2078" y="0"/>
                  <a:pt x="2078" y="0"/>
                  <a:pt x="2078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10" name="R3"/>
          <p:cNvSpPr>
            <a:spLocks/>
          </p:cNvSpPr>
          <p:nvPr userDrawn="1"/>
        </p:nvSpPr>
        <p:spPr bwMode="auto">
          <a:xfrm>
            <a:off x="7210536" y="0"/>
            <a:ext cx="4978289" cy="3880650"/>
          </a:xfrm>
          <a:custGeom>
            <a:avLst/>
            <a:gdLst>
              <a:gd name="T0" fmla="*/ 1167 w 1567"/>
              <a:gd name="T1" fmla="*/ 0 h 1221"/>
              <a:gd name="T2" fmla="*/ 721 w 1567"/>
              <a:gd name="T3" fmla="*/ 0 h 1221"/>
              <a:gd name="T4" fmla="*/ 721 w 1567"/>
              <a:gd name="T5" fmla="*/ 215 h 1221"/>
              <a:gd name="T6" fmla="*/ 0 w 1567"/>
              <a:gd name="T7" fmla="*/ 588 h 1221"/>
              <a:gd name="T8" fmla="*/ 0 w 1567"/>
              <a:gd name="T9" fmla="*/ 1221 h 1221"/>
              <a:gd name="T10" fmla="*/ 822 w 1567"/>
              <a:gd name="T11" fmla="*/ 750 h 1221"/>
              <a:gd name="T12" fmla="*/ 1409 w 1567"/>
              <a:gd name="T13" fmla="*/ 1141 h 1221"/>
              <a:gd name="T14" fmla="*/ 1567 w 1567"/>
              <a:gd name="T15" fmla="*/ 1128 h 1221"/>
              <a:gd name="T16" fmla="*/ 1567 w 1567"/>
              <a:gd name="T17" fmla="*/ 509 h 1221"/>
              <a:gd name="T18" fmla="*/ 1403 w 1567"/>
              <a:gd name="T19" fmla="*/ 576 h 1221"/>
              <a:gd name="T20" fmla="*/ 1167 w 1567"/>
              <a:gd name="T21" fmla="*/ 344 h 1221"/>
              <a:gd name="T22" fmla="*/ 1167 w 1567"/>
              <a:gd name="T23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67" h="1221">
                <a:moveTo>
                  <a:pt x="1167" y="0"/>
                </a:move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466" y="1141"/>
                  <a:pt x="1518" y="1137"/>
                  <a:pt x="1567" y="1128"/>
                </a:cubicBezTo>
                <a:cubicBezTo>
                  <a:pt x="1567" y="509"/>
                  <a:pt x="1567" y="509"/>
                  <a:pt x="1567" y="509"/>
                </a:cubicBezTo>
                <a:cubicBezTo>
                  <a:pt x="1530" y="553"/>
                  <a:pt x="1473" y="576"/>
                  <a:pt x="1403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8223" y="1617077"/>
            <a:ext cx="11838189" cy="5148572"/>
          </a:xfrm>
        </p:spPr>
        <p:txBody>
          <a:bodyPr anchor="b" anchorCtr="0"/>
          <a:lstStyle>
            <a:lvl1pPr>
              <a:lnSpc>
                <a:spcPct val="72000"/>
              </a:lnSpc>
              <a:defRPr sz="1500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566" y="253261"/>
            <a:ext cx="630000" cy="38022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947" y="305072"/>
            <a:ext cx="1237537" cy="2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63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breaker med grafik (V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-775" y="0"/>
            <a:ext cx="12189600" cy="6858000"/>
          </a:xfrm>
          <a:prstGeom prst="rect">
            <a:avLst/>
          </a:prstGeom>
          <a:solidFill>
            <a:srgbClr val="D3F5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e1"/>
          <p:cNvSpPr>
            <a:spLocks/>
          </p:cNvSpPr>
          <p:nvPr userDrawn="1"/>
        </p:nvSpPr>
        <p:spPr bwMode="auto">
          <a:xfrm>
            <a:off x="0" y="3812345"/>
            <a:ext cx="4930208" cy="3045654"/>
          </a:xfrm>
          <a:custGeom>
            <a:avLst/>
            <a:gdLst>
              <a:gd name="T0" fmla="*/ 1119 w 2334"/>
              <a:gd name="T1" fmla="*/ 0 h 1441"/>
              <a:gd name="T2" fmla="*/ 0 w 2334"/>
              <a:gd name="T3" fmla="*/ 747 h 1441"/>
              <a:gd name="T4" fmla="*/ 0 w 2334"/>
              <a:gd name="T5" fmla="*/ 1441 h 1441"/>
              <a:gd name="T6" fmla="*/ 648 w 2334"/>
              <a:gd name="T7" fmla="*/ 1441 h 1441"/>
              <a:gd name="T8" fmla="*/ 601 w 2334"/>
              <a:gd name="T9" fmla="*/ 1233 h 1441"/>
              <a:gd name="T10" fmla="*/ 922 w 2334"/>
              <a:gd name="T11" fmla="*/ 839 h 1441"/>
              <a:gd name="T12" fmla="*/ 922 w 2334"/>
              <a:gd name="T13" fmla="*/ 1441 h 1441"/>
              <a:gd name="T14" fmla="*/ 1353 w 2334"/>
              <a:gd name="T15" fmla="*/ 1441 h 1441"/>
              <a:gd name="T16" fmla="*/ 1353 w 2334"/>
              <a:gd name="T17" fmla="*/ 839 h 1441"/>
              <a:gd name="T18" fmla="*/ 1646 w 2334"/>
              <a:gd name="T19" fmla="*/ 1215 h 1441"/>
              <a:gd name="T20" fmla="*/ 1581 w 2334"/>
              <a:gd name="T21" fmla="*/ 1441 h 1441"/>
              <a:gd name="T22" fmla="*/ 2317 w 2334"/>
              <a:gd name="T23" fmla="*/ 1441 h 1441"/>
              <a:gd name="T24" fmla="*/ 2334 w 2334"/>
              <a:gd name="T25" fmla="*/ 1229 h 1441"/>
              <a:gd name="T26" fmla="*/ 1119 w 2334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34" h="1441">
                <a:moveTo>
                  <a:pt x="1119" y="0"/>
                </a:moveTo>
                <a:cubicBezTo>
                  <a:pt x="587" y="0"/>
                  <a:pt x="167" y="292"/>
                  <a:pt x="0" y="747"/>
                </a:cubicBezTo>
                <a:cubicBezTo>
                  <a:pt x="0" y="1441"/>
                  <a:pt x="0" y="1441"/>
                  <a:pt x="0" y="1441"/>
                </a:cubicBezTo>
                <a:cubicBezTo>
                  <a:pt x="648" y="1441"/>
                  <a:pt x="648" y="1441"/>
                  <a:pt x="648" y="1441"/>
                </a:cubicBezTo>
                <a:cubicBezTo>
                  <a:pt x="617" y="1384"/>
                  <a:pt x="601" y="1315"/>
                  <a:pt x="601" y="1233"/>
                </a:cubicBezTo>
                <a:cubicBezTo>
                  <a:pt x="601" y="1059"/>
                  <a:pt x="693" y="880"/>
                  <a:pt x="922" y="839"/>
                </a:cubicBezTo>
                <a:cubicBezTo>
                  <a:pt x="922" y="1441"/>
                  <a:pt x="922" y="1441"/>
                  <a:pt x="922" y="1441"/>
                </a:cubicBezTo>
                <a:cubicBezTo>
                  <a:pt x="1353" y="1441"/>
                  <a:pt x="1353" y="1441"/>
                  <a:pt x="1353" y="1441"/>
                </a:cubicBezTo>
                <a:cubicBezTo>
                  <a:pt x="1353" y="839"/>
                  <a:pt x="1353" y="839"/>
                  <a:pt x="1353" y="839"/>
                </a:cubicBezTo>
                <a:cubicBezTo>
                  <a:pt x="1564" y="890"/>
                  <a:pt x="1646" y="1046"/>
                  <a:pt x="1646" y="1215"/>
                </a:cubicBezTo>
                <a:cubicBezTo>
                  <a:pt x="1646" y="1298"/>
                  <a:pt x="1624" y="1377"/>
                  <a:pt x="1581" y="1441"/>
                </a:cubicBezTo>
                <a:cubicBezTo>
                  <a:pt x="2317" y="1441"/>
                  <a:pt x="2317" y="1441"/>
                  <a:pt x="2317" y="1441"/>
                </a:cubicBezTo>
                <a:cubicBezTo>
                  <a:pt x="2328" y="1373"/>
                  <a:pt x="2334" y="1302"/>
                  <a:pt x="2334" y="1229"/>
                </a:cubicBezTo>
                <a:cubicBezTo>
                  <a:pt x="2334" y="523"/>
                  <a:pt x="1807" y="0"/>
                  <a:pt x="1119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6" name="e2"/>
          <p:cNvSpPr>
            <a:spLocks noChangeAspect="1"/>
          </p:cNvSpPr>
          <p:nvPr userDrawn="1"/>
        </p:nvSpPr>
        <p:spPr bwMode="auto">
          <a:xfrm>
            <a:off x="3489081" y="3805311"/>
            <a:ext cx="5099246" cy="3048822"/>
          </a:xfrm>
          <a:custGeom>
            <a:avLst/>
            <a:gdLst>
              <a:gd name="T0" fmla="*/ 1197 w 2412"/>
              <a:gd name="T1" fmla="*/ 0 h 1441"/>
              <a:gd name="T2" fmla="*/ 0 w 2412"/>
              <a:gd name="T3" fmla="*/ 1201 h 1441"/>
              <a:gd name="T4" fmla="*/ 18 w 2412"/>
              <a:gd name="T5" fmla="*/ 1441 h 1441"/>
              <a:gd name="T6" fmla="*/ 726 w 2412"/>
              <a:gd name="T7" fmla="*/ 1441 h 1441"/>
              <a:gd name="T8" fmla="*/ 679 w 2412"/>
              <a:gd name="T9" fmla="*/ 1233 h 1441"/>
              <a:gd name="T10" fmla="*/ 1000 w 2412"/>
              <a:gd name="T11" fmla="*/ 839 h 1441"/>
              <a:gd name="T12" fmla="*/ 1000 w 2412"/>
              <a:gd name="T13" fmla="*/ 1441 h 1441"/>
              <a:gd name="T14" fmla="*/ 1431 w 2412"/>
              <a:gd name="T15" fmla="*/ 1441 h 1441"/>
              <a:gd name="T16" fmla="*/ 1431 w 2412"/>
              <a:gd name="T17" fmla="*/ 839 h 1441"/>
              <a:gd name="T18" fmla="*/ 1724 w 2412"/>
              <a:gd name="T19" fmla="*/ 1215 h 1441"/>
              <a:gd name="T20" fmla="*/ 1658 w 2412"/>
              <a:gd name="T21" fmla="*/ 1441 h 1441"/>
              <a:gd name="T22" fmla="*/ 2395 w 2412"/>
              <a:gd name="T23" fmla="*/ 1441 h 1441"/>
              <a:gd name="T24" fmla="*/ 2412 w 2412"/>
              <a:gd name="T25" fmla="*/ 1229 h 1441"/>
              <a:gd name="T26" fmla="*/ 1197 w 2412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12" h="1441">
                <a:moveTo>
                  <a:pt x="1197" y="0"/>
                </a:moveTo>
                <a:cubicBezTo>
                  <a:pt x="505" y="0"/>
                  <a:pt x="0" y="495"/>
                  <a:pt x="0" y="1201"/>
                </a:cubicBezTo>
                <a:cubicBezTo>
                  <a:pt x="0" y="1284"/>
                  <a:pt x="6" y="1364"/>
                  <a:pt x="18" y="1441"/>
                </a:cubicBezTo>
                <a:cubicBezTo>
                  <a:pt x="726" y="1441"/>
                  <a:pt x="726" y="1441"/>
                  <a:pt x="726" y="1441"/>
                </a:cubicBezTo>
                <a:cubicBezTo>
                  <a:pt x="695" y="1384"/>
                  <a:pt x="679" y="1315"/>
                  <a:pt x="679" y="1233"/>
                </a:cubicBezTo>
                <a:cubicBezTo>
                  <a:pt x="679" y="1059"/>
                  <a:pt x="770" y="880"/>
                  <a:pt x="1000" y="839"/>
                </a:cubicBezTo>
                <a:cubicBezTo>
                  <a:pt x="1000" y="1441"/>
                  <a:pt x="1000" y="1441"/>
                  <a:pt x="1000" y="1441"/>
                </a:cubicBezTo>
                <a:cubicBezTo>
                  <a:pt x="1431" y="1441"/>
                  <a:pt x="1431" y="1441"/>
                  <a:pt x="1431" y="1441"/>
                </a:cubicBezTo>
                <a:cubicBezTo>
                  <a:pt x="1431" y="839"/>
                  <a:pt x="1431" y="839"/>
                  <a:pt x="1431" y="839"/>
                </a:cubicBezTo>
                <a:cubicBezTo>
                  <a:pt x="1641" y="890"/>
                  <a:pt x="1724" y="1046"/>
                  <a:pt x="1724" y="1215"/>
                </a:cubicBezTo>
                <a:cubicBezTo>
                  <a:pt x="1724" y="1298"/>
                  <a:pt x="1702" y="1377"/>
                  <a:pt x="1658" y="1441"/>
                </a:cubicBezTo>
                <a:cubicBezTo>
                  <a:pt x="2395" y="1441"/>
                  <a:pt x="2395" y="1441"/>
                  <a:pt x="2395" y="1441"/>
                </a:cubicBezTo>
                <a:cubicBezTo>
                  <a:pt x="2406" y="1373"/>
                  <a:pt x="2412" y="1302"/>
                  <a:pt x="2412" y="1229"/>
                </a:cubicBezTo>
                <a:cubicBezTo>
                  <a:pt x="2412" y="523"/>
                  <a:pt x="1884" y="0"/>
                  <a:pt x="119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7" name="e3"/>
          <p:cNvSpPr>
            <a:spLocks noChangeAspect="1"/>
          </p:cNvSpPr>
          <p:nvPr userDrawn="1"/>
        </p:nvSpPr>
        <p:spPr bwMode="auto">
          <a:xfrm>
            <a:off x="7139354" y="3807204"/>
            <a:ext cx="5049471" cy="3050796"/>
          </a:xfrm>
          <a:custGeom>
            <a:avLst/>
            <a:gdLst>
              <a:gd name="T0" fmla="*/ 1196 w 2387"/>
              <a:gd name="T1" fmla="*/ 0 h 1441"/>
              <a:gd name="T2" fmla="*/ 0 w 2387"/>
              <a:gd name="T3" fmla="*/ 1201 h 1441"/>
              <a:gd name="T4" fmla="*/ 17 w 2387"/>
              <a:gd name="T5" fmla="*/ 1441 h 1441"/>
              <a:gd name="T6" fmla="*/ 725 w 2387"/>
              <a:gd name="T7" fmla="*/ 1441 h 1441"/>
              <a:gd name="T8" fmla="*/ 678 w 2387"/>
              <a:gd name="T9" fmla="*/ 1233 h 1441"/>
              <a:gd name="T10" fmla="*/ 999 w 2387"/>
              <a:gd name="T11" fmla="*/ 839 h 1441"/>
              <a:gd name="T12" fmla="*/ 999 w 2387"/>
              <a:gd name="T13" fmla="*/ 1441 h 1441"/>
              <a:gd name="T14" fmla="*/ 1430 w 2387"/>
              <a:gd name="T15" fmla="*/ 1441 h 1441"/>
              <a:gd name="T16" fmla="*/ 1430 w 2387"/>
              <a:gd name="T17" fmla="*/ 839 h 1441"/>
              <a:gd name="T18" fmla="*/ 1723 w 2387"/>
              <a:gd name="T19" fmla="*/ 1215 h 1441"/>
              <a:gd name="T20" fmla="*/ 1658 w 2387"/>
              <a:gd name="T21" fmla="*/ 1441 h 1441"/>
              <a:gd name="T22" fmla="*/ 2387 w 2387"/>
              <a:gd name="T23" fmla="*/ 1441 h 1441"/>
              <a:gd name="T24" fmla="*/ 2387 w 2387"/>
              <a:gd name="T25" fmla="*/ 974 h 1441"/>
              <a:gd name="T26" fmla="*/ 1196 w 2387"/>
              <a:gd name="T27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87" h="1441">
                <a:moveTo>
                  <a:pt x="1196" y="0"/>
                </a:moveTo>
                <a:cubicBezTo>
                  <a:pt x="504" y="0"/>
                  <a:pt x="0" y="495"/>
                  <a:pt x="0" y="1201"/>
                </a:cubicBezTo>
                <a:cubicBezTo>
                  <a:pt x="0" y="1284"/>
                  <a:pt x="6" y="1364"/>
                  <a:pt x="17" y="1441"/>
                </a:cubicBezTo>
                <a:cubicBezTo>
                  <a:pt x="725" y="1441"/>
                  <a:pt x="725" y="1441"/>
                  <a:pt x="725" y="1441"/>
                </a:cubicBezTo>
                <a:cubicBezTo>
                  <a:pt x="694" y="1384"/>
                  <a:pt x="678" y="1315"/>
                  <a:pt x="678" y="1233"/>
                </a:cubicBezTo>
                <a:cubicBezTo>
                  <a:pt x="678" y="1059"/>
                  <a:pt x="770" y="880"/>
                  <a:pt x="999" y="839"/>
                </a:cubicBezTo>
                <a:cubicBezTo>
                  <a:pt x="999" y="1441"/>
                  <a:pt x="999" y="1441"/>
                  <a:pt x="999" y="1441"/>
                </a:cubicBezTo>
                <a:cubicBezTo>
                  <a:pt x="1430" y="1441"/>
                  <a:pt x="1430" y="1441"/>
                  <a:pt x="1430" y="1441"/>
                </a:cubicBezTo>
                <a:cubicBezTo>
                  <a:pt x="1430" y="839"/>
                  <a:pt x="1430" y="839"/>
                  <a:pt x="1430" y="839"/>
                </a:cubicBezTo>
                <a:cubicBezTo>
                  <a:pt x="1641" y="890"/>
                  <a:pt x="1723" y="1046"/>
                  <a:pt x="1723" y="1215"/>
                </a:cubicBezTo>
                <a:cubicBezTo>
                  <a:pt x="1723" y="1298"/>
                  <a:pt x="1702" y="1377"/>
                  <a:pt x="1658" y="1441"/>
                </a:cubicBezTo>
                <a:cubicBezTo>
                  <a:pt x="2387" y="1441"/>
                  <a:pt x="2387" y="1441"/>
                  <a:pt x="2387" y="1441"/>
                </a:cubicBezTo>
                <a:cubicBezTo>
                  <a:pt x="2387" y="974"/>
                  <a:pt x="2387" y="974"/>
                  <a:pt x="2387" y="974"/>
                </a:cubicBezTo>
                <a:cubicBezTo>
                  <a:pt x="2277" y="401"/>
                  <a:pt x="1798" y="0"/>
                  <a:pt x="1196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8" name="R1"/>
          <p:cNvSpPr>
            <a:spLocks/>
          </p:cNvSpPr>
          <p:nvPr userDrawn="1"/>
        </p:nvSpPr>
        <p:spPr bwMode="auto">
          <a:xfrm>
            <a:off x="1" y="0"/>
            <a:ext cx="6499951" cy="3823408"/>
          </a:xfrm>
          <a:custGeom>
            <a:avLst/>
            <a:gdLst>
              <a:gd name="T0" fmla="*/ 3077 w 3077"/>
              <a:gd name="T1" fmla="*/ 0 h 1808"/>
              <a:gd name="T2" fmla="*/ 2389 w 3077"/>
              <a:gd name="T3" fmla="*/ 0 h 1808"/>
              <a:gd name="T4" fmla="*/ 2389 w 3077"/>
              <a:gd name="T5" fmla="*/ 511 h 1808"/>
              <a:gd name="T6" fmla="*/ 2063 w 3077"/>
              <a:gd name="T7" fmla="*/ 864 h 1808"/>
              <a:gd name="T8" fmla="*/ 1710 w 3077"/>
              <a:gd name="T9" fmla="*/ 516 h 1808"/>
              <a:gd name="T10" fmla="*/ 1710 w 3077"/>
              <a:gd name="T11" fmla="*/ 0 h 1808"/>
              <a:gd name="T12" fmla="*/ 1041 w 3077"/>
              <a:gd name="T13" fmla="*/ 0 h 1808"/>
              <a:gd name="T14" fmla="*/ 1041 w 3077"/>
              <a:gd name="T15" fmla="*/ 323 h 1808"/>
              <a:gd name="T16" fmla="*/ 0 w 3077"/>
              <a:gd name="T17" fmla="*/ 861 h 1808"/>
              <a:gd name="T18" fmla="*/ 0 w 3077"/>
              <a:gd name="T19" fmla="*/ 1808 h 1808"/>
              <a:gd name="T20" fmla="*/ 1192 w 3077"/>
              <a:gd name="T21" fmla="*/ 1125 h 1808"/>
              <a:gd name="T22" fmla="*/ 2073 w 3077"/>
              <a:gd name="T23" fmla="*/ 1712 h 1808"/>
              <a:gd name="T24" fmla="*/ 3077 w 3077"/>
              <a:gd name="T25" fmla="*/ 502 h 1808"/>
              <a:gd name="T26" fmla="*/ 3077 w 3077"/>
              <a:gd name="T27" fmla="*/ 0 h 1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77" h="1808">
                <a:moveTo>
                  <a:pt x="3077" y="0"/>
                </a:moveTo>
                <a:cubicBezTo>
                  <a:pt x="2389" y="0"/>
                  <a:pt x="2389" y="0"/>
                  <a:pt x="2389" y="0"/>
                </a:cubicBezTo>
                <a:cubicBezTo>
                  <a:pt x="2389" y="511"/>
                  <a:pt x="2389" y="511"/>
                  <a:pt x="2389" y="511"/>
                </a:cubicBezTo>
                <a:cubicBezTo>
                  <a:pt x="2389" y="740"/>
                  <a:pt x="2265" y="864"/>
                  <a:pt x="2063" y="864"/>
                </a:cubicBezTo>
                <a:cubicBezTo>
                  <a:pt x="1866" y="864"/>
                  <a:pt x="1710" y="726"/>
                  <a:pt x="1710" y="516"/>
                </a:cubicBezTo>
                <a:cubicBezTo>
                  <a:pt x="1710" y="0"/>
                  <a:pt x="1710" y="0"/>
                  <a:pt x="1710" y="0"/>
                </a:cubicBezTo>
                <a:cubicBezTo>
                  <a:pt x="1041" y="0"/>
                  <a:pt x="1041" y="0"/>
                  <a:pt x="1041" y="0"/>
                </a:cubicBezTo>
                <a:cubicBezTo>
                  <a:pt x="1041" y="323"/>
                  <a:pt x="1041" y="323"/>
                  <a:pt x="1041" y="323"/>
                </a:cubicBezTo>
                <a:cubicBezTo>
                  <a:pt x="0" y="861"/>
                  <a:pt x="0" y="861"/>
                  <a:pt x="0" y="861"/>
                </a:cubicBezTo>
                <a:cubicBezTo>
                  <a:pt x="0" y="1808"/>
                  <a:pt x="0" y="1808"/>
                  <a:pt x="0" y="1808"/>
                </a:cubicBezTo>
                <a:cubicBezTo>
                  <a:pt x="1192" y="1125"/>
                  <a:pt x="1192" y="1125"/>
                  <a:pt x="1192" y="1125"/>
                </a:cubicBezTo>
                <a:cubicBezTo>
                  <a:pt x="1357" y="1446"/>
                  <a:pt x="1628" y="1712"/>
                  <a:pt x="2073" y="1712"/>
                </a:cubicBezTo>
                <a:cubicBezTo>
                  <a:pt x="2788" y="1712"/>
                  <a:pt x="3077" y="1217"/>
                  <a:pt x="3077" y="502"/>
                </a:cubicBezTo>
                <a:cubicBezTo>
                  <a:pt x="3077" y="0"/>
                  <a:pt x="3077" y="0"/>
                  <a:pt x="307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9" name="R2"/>
          <p:cNvSpPr>
            <a:spLocks noChangeAspect="1"/>
          </p:cNvSpPr>
          <p:nvPr userDrawn="1"/>
        </p:nvSpPr>
        <p:spPr bwMode="auto">
          <a:xfrm>
            <a:off x="3569466" y="-1"/>
            <a:ext cx="6587422" cy="3874481"/>
          </a:xfrm>
          <a:custGeom>
            <a:avLst/>
            <a:gdLst>
              <a:gd name="T0" fmla="*/ 2078 w 2078"/>
              <a:gd name="T1" fmla="*/ 0 h 1221"/>
              <a:gd name="T2" fmla="*/ 1619 w 2078"/>
              <a:gd name="T3" fmla="*/ 0 h 1221"/>
              <a:gd name="T4" fmla="*/ 1619 w 2078"/>
              <a:gd name="T5" fmla="*/ 341 h 1221"/>
              <a:gd name="T6" fmla="*/ 1402 w 2078"/>
              <a:gd name="T7" fmla="*/ 576 h 1221"/>
              <a:gd name="T8" fmla="*/ 1167 w 2078"/>
              <a:gd name="T9" fmla="*/ 344 h 1221"/>
              <a:gd name="T10" fmla="*/ 1167 w 2078"/>
              <a:gd name="T11" fmla="*/ 0 h 1221"/>
              <a:gd name="T12" fmla="*/ 721 w 2078"/>
              <a:gd name="T13" fmla="*/ 0 h 1221"/>
              <a:gd name="T14" fmla="*/ 721 w 2078"/>
              <a:gd name="T15" fmla="*/ 215 h 1221"/>
              <a:gd name="T16" fmla="*/ 0 w 2078"/>
              <a:gd name="T17" fmla="*/ 588 h 1221"/>
              <a:gd name="T18" fmla="*/ 0 w 2078"/>
              <a:gd name="T19" fmla="*/ 1221 h 1221"/>
              <a:gd name="T20" fmla="*/ 822 w 2078"/>
              <a:gd name="T21" fmla="*/ 750 h 1221"/>
              <a:gd name="T22" fmla="*/ 1409 w 2078"/>
              <a:gd name="T23" fmla="*/ 1141 h 1221"/>
              <a:gd name="T24" fmla="*/ 2078 w 2078"/>
              <a:gd name="T25" fmla="*/ 335 h 1221"/>
              <a:gd name="T26" fmla="*/ 2078 w 2078"/>
              <a:gd name="T27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78" h="1221">
                <a:moveTo>
                  <a:pt x="2078" y="0"/>
                </a:moveTo>
                <a:cubicBezTo>
                  <a:pt x="1619" y="0"/>
                  <a:pt x="1619" y="0"/>
                  <a:pt x="1619" y="0"/>
                </a:cubicBezTo>
                <a:cubicBezTo>
                  <a:pt x="1619" y="341"/>
                  <a:pt x="1619" y="341"/>
                  <a:pt x="1619" y="341"/>
                </a:cubicBezTo>
                <a:cubicBezTo>
                  <a:pt x="1619" y="493"/>
                  <a:pt x="1537" y="576"/>
                  <a:pt x="1402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885" y="1141"/>
                  <a:pt x="2078" y="811"/>
                  <a:pt x="2078" y="335"/>
                </a:cubicBezTo>
                <a:cubicBezTo>
                  <a:pt x="2078" y="0"/>
                  <a:pt x="2078" y="0"/>
                  <a:pt x="2078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10" name="R3"/>
          <p:cNvSpPr>
            <a:spLocks/>
          </p:cNvSpPr>
          <p:nvPr userDrawn="1"/>
        </p:nvSpPr>
        <p:spPr bwMode="auto">
          <a:xfrm>
            <a:off x="7210536" y="0"/>
            <a:ext cx="4978289" cy="3880650"/>
          </a:xfrm>
          <a:custGeom>
            <a:avLst/>
            <a:gdLst>
              <a:gd name="T0" fmla="*/ 1167 w 1567"/>
              <a:gd name="T1" fmla="*/ 0 h 1221"/>
              <a:gd name="T2" fmla="*/ 721 w 1567"/>
              <a:gd name="T3" fmla="*/ 0 h 1221"/>
              <a:gd name="T4" fmla="*/ 721 w 1567"/>
              <a:gd name="T5" fmla="*/ 215 h 1221"/>
              <a:gd name="T6" fmla="*/ 0 w 1567"/>
              <a:gd name="T7" fmla="*/ 588 h 1221"/>
              <a:gd name="T8" fmla="*/ 0 w 1567"/>
              <a:gd name="T9" fmla="*/ 1221 h 1221"/>
              <a:gd name="T10" fmla="*/ 822 w 1567"/>
              <a:gd name="T11" fmla="*/ 750 h 1221"/>
              <a:gd name="T12" fmla="*/ 1409 w 1567"/>
              <a:gd name="T13" fmla="*/ 1141 h 1221"/>
              <a:gd name="T14" fmla="*/ 1567 w 1567"/>
              <a:gd name="T15" fmla="*/ 1128 h 1221"/>
              <a:gd name="T16" fmla="*/ 1567 w 1567"/>
              <a:gd name="T17" fmla="*/ 509 h 1221"/>
              <a:gd name="T18" fmla="*/ 1403 w 1567"/>
              <a:gd name="T19" fmla="*/ 576 h 1221"/>
              <a:gd name="T20" fmla="*/ 1167 w 1567"/>
              <a:gd name="T21" fmla="*/ 344 h 1221"/>
              <a:gd name="T22" fmla="*/ 1167 w 1567"/>
              <a:gd name="T23" fmla="*/ 0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67" h="1221">
                <a:moveTo>
                  <a:pt x="1167" y="0"/>
                </a:moveTo>
                <a:cubicBezTo>
                  <a:pt x="721" y="0"/>
                  <a:pt x="721" y="0"/>
                  <a:pt x="721" y="0"/>
                </a:cubicBezTo>
                <a:cubicBezTo>
                  <a:pt x="721" y="215"/>
                  <a:pt x="721" y="215"/>
                  <a:pt x="721" y="215"/>
                </a:cubicBezTo>
                <a:cubicBezTo>
                  <a:pt x="0" y="588"/>
                  <a:pt x="0" y="588"/>
                  <a:pt x="0" y="588"/>
                </a:cubicBezTo>
                <a:cubicBezTo>
                  <a:pt x="0" y="1221"/>
                  <a:pt x="0" y="1221"/>
                  <a:pt x="0" y="1221"/>
                </a:cubicBezTo>
                <a:cubicBezTo>
                  <a:pt x="822" y="750"/>
                  <a:pt x="822" y="750"/>
                  <a:pt x="822" y="750"/>
                </a:cubicBezTo>
                <a:cubicBezTo>
                  <a:pt x="932" y="964"/>
                  <a:pt x="1112" y="1141"/>
                  <a:pt x="1409" y="1141"/>
                </a:cubicBezTo>
                <a:cubicBezTo>
                  <a:pt x="1466" y="1141"/>
                  <a:pt x="1518" y="1137"/>
                  <a:pt x="1567" y="1128"/>
                </a:cubicBezTo>
                <a:cubicBezTo>
                  <a:pt x="1567" y="509"/>
                  <a:pt x="1567" y="509"/>
                  <a:pt x="1567" y="509"/>
                </a:cubicBezTo>
                <a:cubicBezTo>
                  <a:pt x="1530" y="553"/>
                  <a:pt x="1473" y="576"/>
                  <a:pt x="1403" y="576"/>
                </a:cubicBezTo>
                <a:cubicBezTo>
                  <a:pt x="1271" y="576"/>
                  <a:pt x="1167" y="484"/>
                  <a:pt x="1167" y="344"/>
                </a:cubicBezTo>
                <a:cubicBezTo>
                  <a:pt x="1167" y="0"/>
                  <a:pt x="1167" y="0"/>
                  <a:pt x="1167" y="0"/>
                </a:cubicBezTo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8223" y="1617077"/>
            <a:ext cx="11838189" cy="5148572"/>
          </a:xfrm>
        </p:spPr>
        <p:txBody>
          <a:bodyPr anchor="b" anchorCtr="0"/>
          <a:lstStyle>
            <a:lvl1pPr>
              <a:lnSpc>
                <a:spcPct val="72000"/>
              </a:lnSpc>
              <a:defRPr sz="15000">
                <a:solidFill>
                  <a:srgbClr val="054B3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566" y="253261"/>
            <a:ext cx="630000" cy="38022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947" y="305072"/>
            <a:ext cx="1237537" cy="2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6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88825" cy="6858000"/>
          </a:xfrm>
          <a:solidFill>
            <a:srgbClr val="A0A0A0"/>
          </a:solidFill>
        </p:spPr>
        <p:txBody>
          <a:bodyPr tIns="864000" anchor="ctr" anchorCtr="0"/>
          <a:lstStyle>
            <a:lvl1pPr algn="ctr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>
          <a:xfrm>
            <a:off x="12143106" y="6885384"/>
            <a:ext cx="45719" cy="46856"/>
          </a:xfrm>
        </p:spPr>
        <p:txBody>
          <a:bodyPr/>
          <a:lstStyle>
            <a:lvl1pPr>
              <a:defRPr sz="1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1" name="Pladsholder til tekst(logo) 20"/>
          <p:cNvSpPr>
            <a:spLocks noGrp="1"/>
          </p:cNvSpPr>
          <p:nvPr>
            <p:ph type="body" sz="quarter" idx="19" hasCustomPrompt="1"/>
          </p:nvPr>
        </p:nvSpPr>
        <p:spPr>
          <a:xfrm>
            <a:off x="11309566" y="251881"/>
            <a:ext cx="630000" cy="3852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50000"/>
              </a:lnSpc>
              <a:spcAft>
                <a:spcPts val="0"/>
              </a:spcAft>
              <a:defRPr sz="100" b="0"/>
            </a:lvl1pPr>
          </a:lstStyle>
          <a:p>
            <a:pPr lvl="0"/>
            <a:r>
              <a:rPr lang="da-DK" dirty="0"/>
              <a:t>.</a:t>
            </a:r>
          </a:p>
        </p:txBody>
      </p:sp>
      <p:grpSp>
        <p:nvGrpSpPr>
          <p:cNvPr id="14" name="Gruppe 32"/>
          <p:cNvGrpSpPr>
            <a:grpSpLocks/>
          </p:cNvGrpSpPr>
          <p:nvPr userDrawn="1"/>
        </p:nvGrpSpPr>
        <p:grpSpPr bwMode="auto">
          <a:xfrm>
            <a:off x="-1970485" y="2016125"/>
            <a:ext cx="1832371" cy="2719387"/>
            <a:chOff x="-1970754" y="316482"/>
            <a:chExt cx="1832371" cy="2718693"/>
          </a:xfrm>
        </p:grpSpPr>
        <p:sp>
          <p:nvSpPr>
            <p:cNvPr id="17" name="TextBox 12"/>
            <p:cNvSpPr txBox="1">
              <a:spLocks noChangeArrowheads="1"/>
            </p:cNvSpPr>
            <p:nvPr/>
          </p:nvSpPr>
          <p:spPr bwMode="auto">
            <a:xfrm>
              <a:off x="-1970754" y="316482"/>
              <a:ext cx="1832371" cy="2718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Ændre udsnit af billede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1.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Klik på indsatte billede for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 aktivere billedeværktøjet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2.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Klik på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Beskær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for at ændre 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3.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Ønsker du at skalere billedet,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hold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-knappen nede,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og træk i billedets hjørner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fontAlgn="auto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Højreklik evt. på billedet </a:t>
              </a:r>
              <a:b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og vælg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Placer bagest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19" name="Billed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9300" y="1142716"/>
              <a:ext cx="373412" cy="3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uppe 29"/>
            <p:cNvGrpSpPr>
              <a:grpSpLocks/>
            </p:cNvGrpSpPr>
            <p:nvPr/>
          </p:nvGrpSpPr>
          <p:grpSpPr bwMode="auto">
            <a:xfrm>
              <a:off x="-523710" y="2038403"/>
              <a:ext cx="373412" cy="428773"/>
              <a:chOff x="1018031" y="5700889"/>
              <a:chExt cx="373412" cy="428773"/>
            </a:xfrm>
          </p:grpSpPr>
          <p:pic>
            <p:nvPicPr>
              <p:cNvPr id="22" name="Billed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ounded Rectangle 25"/>
              <p:cNvSpPr/>
              <p:nvPr/>
            </p:nvSpPr>
            <p:spPr bwMode="auto">
              <a:xfrm>
                <a:off x="1023947" y="5700965"/>
                <a:ext cx="209550" cy="171406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8766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/breaker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88825" cy="6858000"/>
          </a:xfrm>
          <a:solidFill>
            <a:schemeClr val="bg1"/>
          </a:solidFill>
        </p:spPr>
        <p:txBody>
          <a:bodyPr tIns="1044000" anchor="ctr" anchorCtr="0"/>
          <a:lstStyle>
            <a:lvl1pPr algn="ctr">
              <a:defRPr b="0" baseline="0"/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8224" y="386285"/>
            <a:ext cx="8912512" cy="1753237"/>
          </a:xfrm>
        </p:spPr>
        <p:txBody>
          <a:bodyPr wrap="square">
            <a:spAutoFit/>
          </a:bodyPr>
          <a:lstStyle>
            <a:lvl1pPr>
              <a:lnSpc>
                <a:spcPct val="72000"/>
              </a:lnSpc>
              <a:defRPr sz="15000">
                <a:solidFill>
                  <a:srgbClr val="FA1E32"/>
                </a:solidFill>
              </a:defRPr>
            </a:lvl1pPr>
          </a:lstStyle>
          <a:p>
            <a:r>
              <a:rPr lang="da-DK" dirty="0"/>
              <a:t>Tekst</a:t>
            </a:r>
          </a:p>
        </p:txBody>
      </p:sp>
      <p:sp>
        <p:nvSpPr>
          <p:cNvPr id="5" name="Pladsholder til tekst(logo) 20"/>
          <p:cNvSpPr>
            <a:spLocks noGrp="1"/>
          </p:cNvSpPr>
          <p:nvPr>
            <p:ph type="body" sz="quarter" idx="19" hasCustomPrompt="1"/>
          </p:nvPr>
        </p:nvSpPr>
        <p:spPr>
          <a:xfrm>
            <a:off x="11309566" y="251881"/>
            <a:ext cx="630000" cy="3852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50000"/>
              </a:lnSpc>
              <a:spcAft>
                <a:spcPts val="0"/>
              </a:spcAft>
              <a:defRPr sz="100" b="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20" hasCustomPrompt="1"/>
          </p:nvPr>
        </p:nvSpPr>
        <p:spPr>
          <a:xfrm>
            <a:off x="9666000" y="306000"/>
            <a:ext cx="1238400" cy="2772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lnSpc>
                <a:spcPct val="0"/>
              </a:lnSpc>
              <a:spcAft>
                <a:spcPts val="0"/>
              </a:spcAft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6" name="AutoShape 4"/>
          <p:cNvSpPr>
            <a:spLocks/>
          </p:cNvSpPr>
          <p:nvPr userDrawn="1"/>
        </p:nvSpPr>
        <p:spPr bwMode="gray">
          <a:xfrm>
            <a:off x="-2078497" y="0"/>
            <a:ext cx="1991183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spcBef>
                <a:spcPts val="300"/>
              </a:spcBef>
              <a:tabLst>
                <a:tab pos="177800" algn="l"/>
              </a:tabLst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Vis hjælpelinjer til </a:t>
            </a:r>
            <a:b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</a:b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placering af billeder</a:t>
            </a:r>
          </a:p>
          <a:p>
            <a:pPr marL="0" indent="0" algn="r" defTabSz="457200">
              <a:spcBef>
                <a:spcPts val="300"/>
              </a:spcBef>
              <a:buNone/>
              <a:tabLst>
                <a:tab pos="177800" algn="l"/>
              </a:tabLst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lik på fanen </a:t>
            </a: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VIS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  <a:p>
            <a:pPr marL="0" indent="0" algn="r" defTabSz="457200">
              <a:spcBef>
                <a:spcPts val="300"/>
              </a:spcBef>
              <a:buFontTx/>
              <a:buNone/>
              <a:tabLst>
                <a:tab pos="177800" algn="l"/>
              </a:tabLst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2. </a:t>
            </a: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Sæt kryds ved</a:t>
            </a: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jælpelinjer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  <a:cs typeface="Arial" charset="0"/>
            </a:endParaRPr>
          </a:p>
        </p:txBody>
      </p:sp>
      <p:grpSp>
        <p:nvGrpSpPr>
          <p:cNvPr id="16" name="Gruppe 32"/>
          <p:cNvGrpSpPr>
            <a:grpSpLocks/>
          </p:cNvGrpSpPr>
          <p:nvPr userDrawn="1"/>
        </p:nvGrpSpPr>
        <p:grpSpPr bwMode="auto">
          <a:xfrm>
            <a:off x="-1970485" y="2016125"/>
            <a:ext cx="1832371" cy="2719387"/>
            <a:chOff x="-1970754" y="316482"/>
            <a:chExt cx="1832371" cy="2718693"/>
          </a:xfrm>
        </p:grpSpPr>
        <p:sp>
          <p:nvSpPr>
            <p:cNvPr id="17" name="TextBox 12"/>
            <p:cNvSpPr txBox="1">
              <a:spLocks noChangeArrowheads="1"/>
            </p:cNvSpPr>
            <p:nvPr/>
          </p:nvSpPr>
          <p:spPr bwMode="auto">
            <a:xfrm>
              <a:off x="-1970754" y="316482"/>
              <a:ext cx="1832371" cy="2718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Ændre udsnit af billede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1.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Klik på indsatte billede for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 aktivere billedeværktøjet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2.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Klik på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Beskær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for at ændre 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3.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Ønsker du at skalere billedet,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hold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-knappen nede,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og træk i billedets hjørner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fontAlgn="auto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Højreklik evt. på billedet </a:t>
              </a:r>
              <a:b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og vælg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Placer bagest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pic>
          <p:nvPicPr>
            <p:cNvPr id="18" name="Billede 2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9300" y="1142716"/>
              <a:ext cx="373412" cy="3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uppe 29"/>
            <p:cNvGrpSpPr>
              <a:grpSpLocks/>
            </p:cNvGrpSpPr>
            <p:nvPr/>
          </p:nvGrpSpPr>
          <p:grpSpPr bwMode="auto">
            <a:xfrm>
              <a:off x="-523710" y="2038403"/>
              <a:ext cx="373412" cy="428773"/>
              <a:chOff x="1018031" y="5700889"/>
              <a:chExt cx="373412" cy="428773"/>
            </a:xfrm>
          </p:grpSpPr>
          <p:pic>
            <p:nvPicPr>
              <p:cNvPr id="20" name="Billede 30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ounded Rectangle 25"/>
              <p:cNvSpPr/>
              <p:nvPr/>
            </p:nvSpPr>
            <p:spPr bwMode="auto">
              <a:xfrm>
                <a:off x="1023947" y="5700965"/>
                <a:ext cx="209550" cy="171406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1008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598" b="1" i="0">
                <a:solidFill>
                  <a:schemeClr val="bg1"/>
                </a:solidFill>
                <a:latin typeface="Barlow-ExtraBold"/>
                <a:cs typeface="Barlow-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0149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340767"/>
            <a:ext cx="12188825" cy="5517233"/>
          </a:xfrm>
          <a:solidFill>
            <a:srgbClr val="A0A0A0"/>
          </a:solidFill>
        </p:spPr>
        <p:txBody>
          <a:bodyPr tIns="864000" anchor="ctr" anchorCtr="0"/>
          <a:lstStyle>
            <a:lvl1pPr algn="ctr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8648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>
          <a:xfrm>
            <a:off x="11890694" y="6885384"/>
            <a:ext cx="45719" cy="45719"/>
          </a:xfrm>
        </p:spPr>
        <p:txBody>
          <a:bodyPr/>
          <a:lstStyle>
            <a:lvl1pPr>
              <a:defRPr sz="100"/>
            </a:lvl1pPr>
          </a:lstStyle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6" name="Pladsholder til billede 3"/>
          <p:cNvSpPr>
            <a:spLocks noGrp="1"/>
          </p:cNvSpPr>
          <p:nvPr>
            <p:ph type="pic" sz="quarter" idx="13" hasCustomPrompt="1"/>
          </p:nvPr>
        </p:nvSpPr>
        <p:spPr>
          <a:xfrm>
            <a:off x="6346825" y="2016125"/>
            <a:ext cx="5842000" cy="4589463"/>
          </a:xfrm>
          <a:solidFill>
            <a:srgbClr val="A0A0A0"/>
          </a:solidFill>
        </p:spPr>
        <p:txBody>
          <a:bodyPr tIns="216000"/>
          <a:lstStyle>
            <a:lvl1pPr algn="ctr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grpSp>
        <p:nvGrpSpPr>
          <p:cNvPr id="8" name="Gruppe 27"/>
          <p:cNvGrpSpPr>
            <a:grpSpLocks/>
          </p:cNvGrpSpPr>
          <p:nvPr userDrawn="1"/>
        </p:nvGrpSpPr>
        <p:grpSpPr bwMode="auto">
          <a:xfrm>
            <a:off x="-602332" y="4156576"/>
            <a:ext cx="457200" cy="209512"/>
            <a:chOff x="-566328" y="4221088"/>
            <a:chExt cx="457200" cy="20955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6328" y="4221088"/>
              <a:ext cx="45720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1"/>
            <p:cNvSpPr/>
            <p:nvPr/>
          </p:nvSpPr>
          <p:spPr>
            <a:xfrm>
              <a:off x="-335868" y="4221050"/>
              <a:ext cx="214313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grpSp>
        <p:nvGrpSpPr>
          <p:cNvPr id="12" name="Gruppe 28"/>
          <p:cNvGrpSpPr>
            <a:grpSpLocks/>
          </p:cNvGrpSpPr>
          <p:nvPr userDrawn="1"/>
        </p:nvGrpSpPr>
        <p:grpSpPr bwMode="auto">
          <a:xfrm>
            <a:off x="-1070384" y="4156576"/>
            <a:ext cx="438150" cy="209512"/>
            <a:chOff x="-1145443" y="4257092"/>
            <a:chExt cx="438150" cy="20955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5443" y="4257092"/>
              <a:ext cx="43815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-926356" y="4257054"/>
              <a:ext cx="219075" cy="201650"/>
            </a:xfrm>
            <a:prstGeom prst="rect">
              <a:avLst/>
            </a:prstGeom>
            <a:solidFill>
              <a:srgbClr val="FFFFFF">
                <a:alpha val="65882"/>
              </a:srgb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140668" y="4260230"/>
              <a:ext cx="214312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sp>
        <p:nvSpPr>
          <p:cNvPr id="16" name="AutoShape 4"/>
          <p:cNvSpPr>
            <a:spLocks/>
          </p:cNvSpPr>
          <p:nvPr userDrawn="1"/>
        </p:nvSpPr>
        <p:spPr bwMode="gray">
          <a:xfrm>
            <a:off x="-2006488" y="2233516"/>
            <a:ext cx="1866391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Tekst typografier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1=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Underoverskrif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Klik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ENTER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-tasten for at få 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2 = Almindelig tekst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3-5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 = 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Bullet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For at gå tilbage i tekst-niveauer,</a:t>
            </a:r>
            <a:b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brug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SHIFT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b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Du kan også bruge 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Forøg/Formindsk listeniveau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, placeret i topmenuen</a:t>
            </a:r>
          </a:p>
        </p:txBody>
      </p:sp>
      <p:grpSp>
        <p:nvGrpSpPr>
          <p:cNvPr id="17" name="Gruppe 32"/>
          <p:cNvGrpSpPr>
            <a:grpSpLocks/>
          </p:cNvGrpSpPr>
          <p:nvPr userDrawn="1"/>
        </p:nvGrpSpPr>
        <p:grpSpPr bwMode="auto">
          <a:xfrm>
            <a:off x="-1970485" y="4626129"/>
            <a:ext cx="1832371" cy="2151243"/>
            <a:chOff x="-1970754" y="316482"/>
            <a:chExt cx="1832371" cy="2150694"/>
          </a:xfrm>
        </p:grpSpPr>
        <p:sp>
          <p:nvSpPr>
            <p:cNvPr id="18" name="TextBox 12"/>
            <p:cNvSpPr txBox="1">
              <a:spLocks noChangeArrowheads="1"/>
            </p:cNvSpPr>
            <p:nvPr/>
          </p:nvSpPr>
          <p:spPr bwMode="auto">
            <a:xfrm>
              <a:off x="-1970754" y="316482"/>
              <a:ext cx="1832371" cy="166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Ændre udsnit af billede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1.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Klik på indsatte billede for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 aktivere billedeværktøjet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2.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Klik på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Beskær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for at ændre 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3.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Ønsker du at skalere billedet,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hold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-knappen nede,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og træk i billedets hjørner</a:t>
              </a:r>
            </a:p>
          </p:txBody>
        </p:sp>
        <p:pic>
          <p:nvPicPr>
            <p:cNvPr id="19" name="Billed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9300" y="1142716"/>
              <a:ext cx="373412" cy="3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uppe 29"/>
            <p:cNvGrpSpPr>
              <a:grpSpLocks/>
            </p:cNvGrpSpPr>
            <p:nvPr/>
          </p:nvGrpSpPr>
          <p:grpSpPr bwMode="auto">
            <a:xfrm>
              <a:off x="-523710" y="2038403"/>
              <a:ext cx="373412" cy="428773"/>
              <a:chOff x="1018031" y="5700889"/>
              <a:chExt cx="373412" cy="428773"/>
            </a:xfrm>
          </p:grpSpPr>
          <p:pic>
            <p:nvPicPr>
              <p:cNvPr id="21" name="Billede 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ounded Rectangle 25"/>
              <p:cNvSpPr/>
              <p:nvPr/>
            </p:nvSpPr>
            <p:spPr bwMode="auto">
              <a:xfrm>
                <a:off x="1023947" y="5700965"/>
                <a:ext cx="209550" cy="171406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23" name="Pladsholder til indhold 2"/>
          <p:cNvSpPr>
            <a:spLocks noGrp="1"/>
          </p:cNvSpPr>
          <p:nvPr>
            <p:ph sz="quarter" idx="20" hasCustomPrompt="1"/>
          </p:nvPr>
        </p:nvSpPr>
        <p:spPr>
          <a:xfrm>
            <a:off x="504825" y="2243138"/>
            <a:ext cx="5337175" cy="370681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a-DK" dirty="0"/>
              <a:t>Klik her for at tilføje tekst eller tilføj graf/tabel via CorporateChart/Tables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22686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6" name="Pladsholder til billede 3"/>
          <p:cNvSpPr>
            <a:spLocks noGrp="1"/>
          </p:cNvSpPr>
          <p:nvPr>
            <p:ph type="pic" sz="quarter" idx="13" hasCustomPrompt="1"/>
          </p:nvPr>
        </p:nvSpPr>
        <p:spPr>
          <a:xfrm>
            <a:off x="8157600" y="2016125"/>
            <a:ext cx="3778813" cy="4589463"/>
          </a:xfrm>
          <a:solidFill>
            <a:srgbClr val="A0A0A0"/>
          </a:solidFill>
        </p:spPr>
        <p:txBody>
          <a:bodyPr tIns="216000"/>
          <a:lstStyle>
            <a:lvl1pPr algn="ctr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3" name="Pladsholder til slidenummer 2" hidden="1"/>
          <p:cNvSpPr>
            <a:spLocks noGrp="1"/>
          </p:cNvSpPr>
          <p:nvPr>
            <p:ph type="sldNum" sz="quarter" idx="10"/>
          </p:nvPr>
        </p:nvSpPr>
        <p:spPr>
          <a:xfrm>
            <a:off x="11890694" y="6885384"/>
            <a:ext cx="45719" cy="45719"/>
          </a:xfrm>
        </p:spPr>
        <p:txBody>
          <a:bodyPr/>
          <a:lstStyle>
            <a:lvl1pPr>
              <a:defRPr sz="100"/>
            </a:lvl1pPr>
          </a:lstStyle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grpSp>
        <p:nvGrpSpPr>
          <p:cNvPr id="9" name="Gruppe 27"/>
          <p:cNvGrpSpPr>
            <a:grpSpLocks/>
          </p:cNvGrpSpPr>
          <p:nvPr userDrawn="1"/>
        </p:nvGrpSpPr>
        <p:grpSpPr bwMode="auto">
          <a:xfrm>
            <a:off x="-602332" y="4156576"/>
            <a:ext cx="457200" cy="209512"/>
            <a:chOff x="-566328" y="4221088"/>
            <a:chExt cx="457200" cy="20955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6328" y="4221088"/>
              <a:ext cx="45720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1"/>
            <p:cNvSpPr/>
            <p:nvPr/>
          </p:nvSpPr>
          <p:spPr>
            <a:xfrm>
              <a:off x="-335868" y="4221050"/>
              <a:ext cx="214313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grpSp>
        <p:nvGrpSpPr>
          <p:cNvPr id="12" name="Gruppe 28"/>
          <p:cNvGrpSpPr>
            <a:grpSpLocks/>
          </p:cNvGrpSpPr>
          <p:nvPr userDrawn="1"/>
        </p:nvGrpSpPr>
        <p:grpSpPr bwMode="auto">
          <a:xfrm>
            <a:off x="-1070384" y="4156576"/>
            <a:ext cx="438150" cy="209512"/>
            <a:chOff x="-1145443" y="4257092"/>
            <a:chExt cx="438150" cy="20955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5443" y="4257092"/>
              <a:ext cx="438150" cy="2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-926356" y="4257054"/>
              <a:ext cx="219075" cy="201650"/>
            </a:xfrm>
            <a:prstGeom prst="rect">
              <a:avLst/>
            </a:prstGeom>
            <a:solidFill>
              <a:srgbClr val="FFFFFF">
                <a:alpha val="65882"/>
              </a:srgb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-1140668" y="4260230"/>
              <a:ext cx="214312" cy="206412"/>
            </a:xfrm>
            <a:prstGeom prst="round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da-DK" sz="2400" dirty="0"/>
            </a:p>
          </p:txBody>
        </p:sp>
      </p:grpSp>
      <p:sp>
        <p:nvSpPr>
          <p:cNvPr id="16" name="AutoShape 4"/>
          <p:cNvSpPr>
            <a:spLocks/>
          </p:cNvSpPr>
          <p:nvPr userDrawn="1"/>
        </p:nvSpPr>
        <p:spPr bwMode="gray">
          <a:xfrm>
            <a:off x="-2006488" y="2233516"/>
            <a:ext cx="1866391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Tekst typografier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1=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Underoverskrif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Klik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ENTER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-tasten for at få 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2 = Almindelig tekst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Niveau 3-5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 = 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Bullet</a:t>
            </a:r>
          </a:p>
          <a:p>
            <a:pPr algn="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For at gå tilbage i tekst-niveauer,</a:t>
            </a:r>
            <a:b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brug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SHIFT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+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TAB</a:t>
            </a:r>
            <a:b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</a:b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Du kan også bruge  </a:t>
            </a:r>
            <a:r>
              <a:rPr lang="da-DK" altLang="da-DK" sz="1000" b="1" noProof="1">
                <a:solidFill>
                  <a:srgbClr val="404040"/>
                </a:solidFill>
                <a:cs typeface="Arial" panose="020B0604020202020204" pitchFamily="34" charset="0"/>
              </a:rPr>
              <a:t>Forøg/Formindsk listeniveau</a:t>
            </a:r>
            <a:r>
              <a:rPr lang="da-DK" altLang="da-DK" sz="1000" noProof="1">
                <a:solidFill>
                  <a:srgbClr val="404040"/>
                </a:solidFill>
                <a:cs typeface="Arial" panose="020B0604020202020204" pitchFamily="34" charset="0"/>
              </a:rPr>
              <a:t>, placeret i topmenuen</a:t>
            </a:r>
          </a:p>
        </p:txBody>
      </p:sp>
      <p:grpSp>
        <p:nvGrpSpPr>
          <p:cNvPr id="17" name="Gruppe 32"/>
          <p:cNvGrpSpPr>
            <a:grpSpLocks/>
          </p:cNvGrpSpPr>
          <p:nvPr userDrawn="1"/>
        </p:nvGrpSpPr>
        <p:grpSpPr bwMode="auto">
          <a:xfrm>
            <a:off x="-1970485" y="4626129"/>
            <a:ext cx="1832371" cy="2151243"/>
            <a:chOff x="-1970754" y="316482"/>
            <a:chExt cx="1832371" cy="2150694"/>
          </a:xfrm>
        </p:grpSpPr>
        <p:sp>
          <p:nvSpPr>
            <p:cNvPr id="18" name="TextBox 12"/>
            <p:cNvSpPr txBox="1">
              <a:spLocks noChangeArrowheads="1"/>
            </p:cNvSpPr>
            <p:nvPr/>
          </p:nvSpPr>
          <p:spPr bwMode="auto">
            <a:xfrm>
              <a:off x="-1970754" y="316482"/>
              <a:ext cx="1832371" cy="166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Ændre udsnit af billede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1.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Klik på indsatte billede for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 aktivere billedeværktøjet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2.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Klik på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Beskær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for at ændre 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3.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Ønsker du at skalere billedet,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hold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-knappen nede,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og træk i billedets hjørner</a:t>
              </a:r>
            </a:p>
          </p:txBody>
        </p:sp>
        <p:pic>
          <p:nvPicPr>
            <p:cNvPr id="19" name="Billed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9300" y="1142716"/>
              <a:ext cx="373412" cy="3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uppe 29"/>
            <p:cNvGrpSpPr>
              <a:grpSpLocks/>
            </p:cNvGrpSpPr>
            <p:nvPr/>
          </p:nvGrpSpPr>
          <p:grpSpPr bwMode="auto">
            <a:xfrm>
              <a:off x="-523710" y="2038403"/>
              <a:ext cx="373412" cy="428773"/>
              <a:chOff x="1018031" y="5700889"/>
              <a:chExt cx="373412" cy="428773"/>
            </a:xfrm>
          </p:grpSpPr>
          <p:pic>
            <p:nvPicPr>
              <p:cNvPr id="21" name="Billede 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ounded Rectangle 25"/>
              <p:cNvSpPr/>
              <p:nvPr/>
            </p:nvSpPr>
            <p:spPr bwMode="auto">
              <a:xfrm>
                <a:off x="1023947" y="5700965"/>
                <a:ext cx="209550" cy="171406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23" name="Pladsholder til indhold 2"/>
          <p:cNvSpPr>
            <a:spLocks noGrp="1"/>
          </p:cNvSpPr>
          <p:nvPr>
            <p:ph sz="quarter" idx="20" hasCustomPrompt="1"/>
          </p:nvPr>
        </p:nvSpPr>
        <p:spPr>
          <a:xfrm>
            <a:off x="504825" y="2243138"/>
            <a:ext cx="5842000" cy="3706812"/>
          </a:xfrm>
        </p:spPr>
        <p:txBody>
          <a:bodyPr/>
          <a:lstStyle/>
          <a:p>
            <a:pPr lvl="0"/>
            <a:r>
              <a:rPr lang="da-DK" dirty="0"/>
              <a:t>Klik her for at tilføje tekst eller tilføj graf/tabel via CorporateChart/Tables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8898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2243137"/>
            <a:ext cx="5591174" cy="363167"/>
          </a:xfrm>
        </p:spPr>
        <p:txBody>
          <a:bodyPr anchor="b" anchorCtr="0"/>
          <a:lstStyle>
            <a:lvl1pPr>
              <a:defRPr/>
            </a:lvl1pPr>
          </a:lstStyle>
          <a:p>
            <a:pPr lvl="0"/>
            <a:r>
              <a:rPr lang="da-DK" dirty="0"/>
              <a:t>Klik her for at tilføje kort tekst</a:t>
            </a:r>
          </a:p>
        </p:txBody>
      </p:sp>
      <p:sp>
        <p:nvSpPr>
          <p:cNvPr id="8" name="Pladsholder til billede 2"/>
          <p:cNvSpPr>
            <a:spLocks noGrp="1"/>
          </p:cNvSpPr>
          <p:nvPr>
            <p:ph type="pic" sz="quarter" idx="14" hasCustomPrompt="1"/>
          </p:nvPr>
        </p:nvSpPr>
        <p:spPr>
          <a:xfrm>
            <a:off x="250825" y="2708920"/>
            <a:ext cx="5591174" cy="324103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9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6341163" y="2243138"/>
            <a:ext cx="5591174" cy="363166"/>
          </a:xfrm>
        </p:spPr>
        <p:txBody>
          <a:bodyPr anchor="b" anchorCtr="0"/>
          <a:lstStyle>
            <a:lvl1pPr>
              <a:defRPr/>
            </a:lvl1pPr>
          </a:lstStyle>
          <a:p>
            <a:pPr lvl="0"/>
            <a:r>
              <a:rPr lang="da-DK" dirty="0"/>
              <a:t>Klik her for at tilføje kort tekst</a:t>
            </a:r>
          </a:p>
        </p:txBody>
      </p:sp>
      <p:sp>
        <p:nvSpPr>
          <p:cNvPr id="10" name="Pladsholder til billede 3"/>
          <p:cNvSpPr>
            <a:spLocks noGrp="1"/>
          </p:cNvSpPr>
          <p:nvPr>
            <p:ph type="pic" sz="quarter" idx="16" hasCustomPrompt="1"/>
          </p:nvPr>
        </p:nvSpPr>
        <p:spPr>
          <a:xfrm>
            <a:off x="6341163" y="2708920"/>
            <a:ext cx="5591174" cy="324103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732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3 billeder (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10" name="Pladsholder til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504824" y="2243138"/>
            <a:ext cx="7451795" cy="1761926"/>
          </a:xfrm>
        </p:spPr>
        <p:txBody>
          <a:bodyPr/>
          <a:lstStyle/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billede 3"/>
          <p:cNvSpPr>
            <a:spLocks noGrp="1"/>
          </p:cNvSpPr>
          <p:nvPr>
            <p:ph type="pic" sz="quarter" idx="13" hasCustomPrompt="1"/>
          </p:nvPr>
        </p:nvSpPr>
        <p:spPr>
          <a:xfrm>
            <a:off x="250825" y="4112752"/>
            <a:ext cx="3726000" cy="2492836"/>
          </a:xfrm>
          <a:solidFill>
            <a:srgbClr val="A0A0A0"/>
          </a:solidFill>
        </p:spPr>
        <p:txBody>
          <a:bodyPr tIns="108000"/>
          <a:lstStyle>
            <a:lvl1pPr algn="ctr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7" name="Pladsholder til billede 4"/>
          <p:cNvSpPr>
            <a:spLocks noGrp="1"/>
          </p:cNvSpPr>
          <p:nvPr>
            <p:ph type="pic" sz="quarter" idx="15" hasCustomPrompt="1"/>
          </p:nvPr>
        </p:nvSpPr>
        <p:spPr>
          <a:xfrm>
            <a:off x="4230619" y="4112752"/>
            <a:ext cx="3726000" cy="2492836"/>
          </a:xfrm>
          <a:solidFill>
            <a:srgbClr val="A0A0A0"/>
          </a:solidFill>
        </p:spPr>
        <p:txBody>
          <a:bodyPr tIns="108000"/>
          <a:lstStyle>
            <a:lvl1pPr algn="ctr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8" name="Pladsholder til billede 5"/>
          <p:cNvSpPr>
            <a:spLocks noGrp="1"/>
          </p:cNvSpPr>
          <p:nvPr>
            <p:ph type="pic" sz="quarter" idx="16" hasCustomPrompt="1"/>
          </p:nvPr>
        </p:nvSpPr>
        <p:spPr>
          <a:xfrm>
            <a:off x="8210413" y="2016125"/>
            <a:ext cx="3726000" cy="4589463"/>
          </a:xfrm>
          <a:solidFill>
            <a:srgbClr val="A0A0A0"/>
          </a:solidFill>
        </p:spPr>
        <p:txBody>
          <a:bodyPr tIns="108000"/>
          <a:lstStyle>
            <a:lvl1pPr algn="ctr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</p:spTree>
    <p:extLst>
      <p:ext uri="{BB962C8B-B14F-4D97-AF65-F5344CB8AC3E}">
        <p14:creationId xmlns:p14="http://schemas.microsoft.com/office/powerpoint/2010/main" val="3787183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3 billeder (I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20784" y="235469"/>
            <a:ext cx="8789952" cy="1285319"/>
          </a:xfrm>
        </p:spPr>
        <p:txBody>
          <a:bodyPr/>
          <a:lstStyle/>
          <a:p>
            <a:r>
              <a:rPr lang="da-DK" dirty="0"/>
              <a:t>Klik for at indsætte overskrift i maksimalt 2 linjer</a:t>
            </a:r>
          </a:p>
        </p:txBody>
      </p:sp>
      <p:sp>
        <p:nvSpPr>
          <p:cNvPr id="10" name="Pladsholder til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504825" y="2243138"/>
            <a:ext cx="5337174" cy="990965"/>
          </a:xfrm>
        </p:spPr>
        <p:txBody>
          <a:bodyPr anchor="t" anchorCtr="0"/>
          <a:lstStyle>
            <a:lvl1pPr>
              <a:spcBef>
                <a:spcPts val="0"/>
              </a:spcBef>
              <a:spcAft>
                <a:spcPts val="1500"/>
              </a:spcAft>
              <a:defRPr sz="2500" b="1"/>
            </a:lvl1pPr>
            <a:lvl2pPr>
              <a:spcBef>
                <a:spcPts val="1800"/>
              </a:spcBef>
              <a:defRPr/>
            </a:lvl2pPr>
            <a:lvl3pPr>
              <a:spcBef>
                <a:spcPts val="1800"/>
              </a:spcBef>
              <a:defRPr/>
            </a:lvl3pPr>
            <a:lvl4pPr>
              <a:spcBef>
                <a:spcPts val="1800"/>
              </a:spcBef>
              <a:defRPr/>
            </a:lvl4pPr>
            <a:lvl5pPr>
              <a:spcBef>
                <a:spcPts val="1800"/>
              </a:spcBef>
              <a:defRPr/>
            </a:lvl5pPr>
          </a:lstStyle>
          <a:p>
            <a:pPr lvl="0"/>
            <a:r>
              <a:rPr lang="da-DK" dirty="0"/>
              <a:t>Klik her for at tilføje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Pladsholder til tekst 3"/>
          <p:cNvSpPr>
            <a:spLocks noGrp="1"/>
          </p:cNvSpPr>
          <p:nvPr>
            <p:ph type="body" sz="quarter" idx="18" hasCustomPrompt="1"/>
          </p:nvPr>
        </p:nvSpPr>
        <p:spPr>
          <a:xfrm>
            <a:off x="6103960" y="3429000"/>
            <a:ext cx="2671200" cy="1080120"/>
          </a:xfrm>
        </p:spPr>
        <p:txBody>
          <a:bodyPr/>
          <a:lstStyle>
            <a:lvl1pPr>
              <a:spcAft>
                <a:spcPts val="0"/>
              </a:spcAft>
              <a:defRPr sz="1800" b="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da-DK" dirty="0"/>
              <a:t>Klik her for at tilføje billedtekst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9" hasCustomPrompt="1"/>
          </p:nvPr>
        </p:nvSpPr>
        <p:spPr>
          <a:xfrm>
            <a:off x="6103959" y="4869830"/>
            <a:ext cx="2671201" cy="1080120"/>
          </a:xfrm>
        </p:spPr>
        <p:txBody>
          <a:bodyPr anchor="b" anchorCtr="0"/>
          <a:lstStyle>
            <a:lvl1pPr algn="r">
              <a:spcAft>
                <a:spcPts val="0"/>
              </a:spcAft>
              <a:defRPr sz="1800" b="0"/>
            </a:lvl1pPr>
            <a:lvl2pPr algn="r">
              <a:spcBef>
                <a:spcPts val="0"/>
              </a:spcBef>
              <a:defRPr/>
            </a:lvl2pPr>
            <a:lvl3pPr algn="r">
              <a:spcBef>
                <a:spcPts val="0"/>
              </a:spcBef>
              <a:defRPr/>
            </a:lvl3pPr>
            <a:lvl4pPr algn="r">
              <a:spcBef>
                <a:spcPts val="0"/>
              </a:spcBef>
              <a:defRPr/>
            </a:lvl4pPr>
            <a:lvl5pPr algn="r">
              <a:spcBef>
                <a:spcPts val="0"/>
              </a:spcBef>
              <a:defRPr/>
            </a:lvl5pPr>
          </a:lstStyle>
          <a:p>
            <a:pPr lvl="0"/>
            <a:r>
              <a:rPr lang="da-DK" dirty="0"/>
              <a:t>Klik her for at tilføje billedtekst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7" name="Pladsholder til billede 2"/>
          <p:cNvSpPr>
            <a:spLocks noGrp="1"/>
          </p:cNvSpPr>
          <p:nvPr>
            <p:ph type="pic" sz="quarter" idx="13" hasCustomPrompt="1"/>
          </p:nvPr>
        </p:nvSpPr>
        <p:spPr>
          <a:xfrm>
            <a:off x="250825" y="3328856"/>
            <a:ext cx="5591173" cy="3276732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5" hasCustomPrompt="1"/>
          </p:nvPr>
        </p:nvSpPr>
        <p:spPr>
          <a:xfrm>
            <a:off x="6103960" y="1520788"/>
            <a:ext cx="2671200" cy="1800200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sp>
        <p:nvSpPr>
          <p:cNvPr id="9" name="Pladsholder til billede 4"/>
          <p:cNvSpPr>
            <a:spLocks noGrp="1"/>
          </p:cNvSpPr>
          <p:nvPr>
            <p:ph type="pic" sz="quarter" idx="16" hasCustomPrompt="1"/>
          </p:nvPr>
        </p:nvSpPr>
        <p:spPr>
          <a:xfrm>
            <a:off x="9010736" y="1520788"/>
            <a:ext cx="2923120" cy="4429162"/>
          </a:xfrm>
          <a:solidFill>
            <a:srgbClr val="A0A0A0"/>
          </a:solidFill>
        </p:spPr>
        <p:txBody>
          <a:bodyPr tIns="10800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og indsæt billede via </a:t>
            </a:r>
            <a:r>
              <a:rPr lang="da-DK" noProof="1"/>
              <a:t>ImageShopper eller ImageTool</a:t>
            </a:r>
          </a:p>
        </p:txBody>
      </p:sp>
      <p:grpSp>
        <p:nvGrpSpPr>
          <p:cNvPr id="11" name="Gruppe 32"/>
          <p:cNvGrpSpPr>
            <a:grpSpLocks/>
          </p:cNvGrpSpPr>
          <p:nvPr userDrawn="1"/>
        </p:nvGrpSpPr>
        <p:grpSpPr bwMode="auto">
          <a:xfrm>
            <a:off x="-1970485" y="2016125"/>
            <a:ext cx="1832371" cy="2151243"/>
            <a:chOff x="-1970754" y="316482"/>
            <a:chExt cx="1832371" cy="2150694"/>
          </a:xfrm>
        </p:grpSpPr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-1970754" y="316482"/>
              <a:ext cx="1832371" cy="1666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Ændre udsnit af billede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1.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Klik på indsatte billede for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 aktivere billedeværktøjet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2.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Klik på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Beskær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for at ændre 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3.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Ønsker du at skalere billedet,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hold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-knappen nede,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og træk i billedets hjørner</a:t>
              </a:r>
            </a:p>
          </p:txBody>
        </p:sp>
        <p:pic>
          <p:nvPicPr>
            <p:cNvPr id="13" name="Billed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9300" y="1142716"/>
              <a:ext cx="373412" cy="3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uppe 29"/>
            <p:cNvGrpSpPr>
              <a:grpSpLocks/>
            </p:cNvGrpSpPr>
            <p:nvPr/>
          </p:nvGrpSpPr>
          <p:grpSpPr bwMode="auto">
            <a:xfrm>
              <a:off x="-523710" y="2038403"/>
              <a:ext cx="373412" cy="428773"/>
              <a:chOff x="1018031" y="5700889"/>
              <a:chExt cx="373412" cy="428773"/>
            </a:xfrm>
          </p:grpSpPr>
          <p:pic>
            <p:nvPicPr>
              <p:cNvPr id="15" name="Billede 3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70290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ounded Rectangle 25"/>
              <p:cNvSpPr/>
              <p:nvPr/>
            </p:nvSpPr>
            <p:spPr bwMode="auto">
              <a:xfrm>
                <a:off x="1023947" y="5700965"/>
                <a:ext cx="209550" cy="171406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257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784" y="235469"/>
            <a:ext cx="8789952" cy="12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i master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2240869"/>
            <a:ext cx="11180763" cy="370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</a:t>
            </a:r>
          </a:p>
          <a:p>
            <a:pPr lvl="6"/>
            <a:r>
              <a:rPr lang="da-DK" dirty="0"/>
              <a:t>Syvende</a:t>
            </a:r>
          </a:p>
          <a:p>
            <a:pPr lvl="7"/>
            <a:r>
              <a:rPr lang="da-DK" dirty="0"/>
              <a:t>Ottende</a:t>
            </a:r>
          </a:p>
          <a:p>
            <a:pPr lvl="8"/>
            <a:r>
              <a:rPr lang="da-DK" dirty="0"/>
              <a:t>Niende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9566" y="253261"/>
            <a:ext cx="630000" cy="380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947" y="305072"/>
            <a:ext cx="1237537" cy="27659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85588" y="6385940"/>
            <a:ext cx="25970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rgbClr val="A0A0A0"/>
                </a:solidFill>
              </a:defRPr>
            </a:lvl1pPr>
          </a:lstStyle>
          <a:p>
            <a:fld id="{8015B93B-516F-4920-B0FC-CCACE847C61C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Date Placeholder 8" hidden="1"/>
          <p:cNvSpPr>
            <a:spLocks noGrp="1"/>
          </p:cNvSpPr>
          <p:nvPr>
            <p:ph type="dt" sz="half" idx="2"/>
          </p:nvPr>
        </p:nvSpPr>
        <p:spPr>
          <a:xfrm>
            <a:off x="250826" y="6385940"/>
            <a:ext cx="278324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rgbClr val="A0A0A0"/>
                </a:solidFill>
              </a:defRPr>
            </a:lvl1pPr>
          </a:lstStyle>
          <a:p>
            <a:fld id="{474B161D-CD88-4BA2-B1EE-6619E2036996}" type="datetime1">
              <a:rPr lang="da-DK" smtClean="0"/>
              <a:t>26-02-2025</a:t>
            </a:fld>
            <a:endParaRPr lang="da-DK" dirty="0"/>
          </a:p>
        </p:txBody>
      </p:sp>
      <p:sp>
        <p:nvSpPr>
          <p:cNvPr id="19" name="Footer Placeholder 18" hidden="1"/>
          <p:cNvSpPr>
            <a:spLocks noGrp="1"/>
          </p:cNvSpPr>
          <p:nvPr>
            <p:ph type="ftr" sz="quarter" idx="3"/>
          </p:nvPr>
        </p:nvSpPr>
        <p:spPr>
          <a:xfrm>
            <a:off x="3052074" y="6385940"/>
            <a:ext cx="60846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rgbClr val="A0A0A0"/>
                </a:solidFill>
              </a:defRPr>
            </a:lvl1pPr>
          </a:lstStyle>
          <a:p>
            <a:endParaRPr lang="da-D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16" r:id="rId2"/>
    <p:sldLayoutId id="2147483687" r:id="rId3"/>
    <p:sldLayoutId id="2147483721" r:id="rId4"/>
    <p:sldLayoutId id="2147483683" r:id="rId5"/>
    <p:sldLayoutId id="2147483684" r:id="rId6"/>
    <p:sldLayoutId id="2147483722" r:id="rId7"/>
    <p:sldLayoutId id="2147483724" r:id="rId8"/>
    <p:sldLayoutId id="2147483686" r:id="rId9"/>
    <p:sldLayoutId id="2147483685" r:id="rId10"/>
    <p:sldLayoutId id="2147483682" r:id="rId11"/>
    <p:sldLayoutId id="2147483725" r:id="rId12"/>
    <p:sldLayoutId id="2147483650" r:id="rId13"/>
    <p:sldLayoutId id="2147483652" r:id="rId14"/>
    <p:sldLayoutId id="2147483690" r:id="rId15"/>
    <p:sldLayoutId id="2147483689" r:id="rId16"/>
    <p:sldLayoutId id="2147483691" r:id="rId17"/>
    <p:sldLayoutId id="2147483692" r:id="rId18"/>
    <p:sldLayoutId id="2147483693" r:id="rId19"/>
    <p:sldLayoutId id="2147483706" r:id="rId20"/>
    <p:sldLayoutId id="2147483710" r:id="rId21"/>
    <p:sldLayoutId id="2147483713" r:id="rId22"/>
    <p:sldLayoutId id="2147483718" r:id="rId23"/>
    <p:sldLayoutId id="2147483699" r:id="rId24"/>
    <p:sldLayoutId id="2147483727" r:id="rId25"/>
    <p:sldLayoutId id="2147483702" r:id="rId26"/>
    <p:sldLayoutId id="2147483728" r:id="rId27"/>
    <p:sldLayoutId id="2147483705" r:id="rId28"/>
    <p:sldLayoutId id="2147483729" r:id="rId29"/>
    <p:sldLayoutId id="2147483733" r:id="rId30"/>
    <p:sldLayoutId id="2147483734" r:id="rId31"/>
  </p:sldLayoutIdLst>
  <p:hf hdr="0" ftr="0" dt="0"/>
  <p:txStyles>
    <p:titleStyle>
      <a:lvl1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lnSpc>
          <a:spcPct val="95000"/>
        </a:lnSpc>
        <a:spcBef>
          <a:spcPts val="0"/>
        </a:spcBef>
        <a:spcAft>
          <a:spcPts val="1500"/>
        </a:spcAft>
        <a:buClr>
          <a:srgbClr val="D4162E"/>
        </a:buClr>
        <a:buSzPct val="80000"/>
        <a:buFont typeface="Arial" panose="020B0604020202020204" pitchFamily="34" charset="0"/>
        <a:buChar char="​"/>
        <a:defRPr sz="2500" b="1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ct val="95000"/>
        </a:lnSpc>
        <a:spcBef>
          <a:spcPts val="1800"/>
        </a:spcBef>
        <a:spcAft>
          <a:spcPts val="0"/>
        </a:spcAft>
        <a:buClr>
          <a:srgbClr val="FA1E32"/>
        </a:buClr>
        <a:buSzPct val="100000"/>
        <a:buFont typeface="Arial" panose="020B0604020202020204" pitchFamily="34" charset="0"/>
        <a:buChar char="​"/>
        <a:tabLst/>
        <a:defRPr sz="1800">
          <a:solidFill>
            <a:schemeClr val="tx1"/>
          </a:solidFill>
          <a:latin typeface="+mn-lt"/>
        </a:defRPr>
      </a:lvl2pPr>
      <a:lvl3pPr marL="360000" indent="-360000" algn="l" rtl="0" eaLnBrk="1" fontAlgn="base" hangingPunct="1">
        <a:lnSpc>
          <a:spcPct val="95000"/>
        </a:lnSpc>
        <a:spcBef>
          <a:spcPts val="1800"/>
        </a:spcBef>
        <a:spcAft>
          <a:spcPts val="0"/>
        </a:spcAft>
        <a:buClr>
          <a:srgbClr val="FA1E32"/>
        </a:buClr>
        <a:buFont typeface="Wingdings 2" panose="05020102010507070707" pitchFamily="18" charset="2"/>
        <a:buChar char=""/>
        <a:defRPr sz="1800">
          <a:solidFill>
            <a:schemeClr val="tx1"/>
          </a:solidFill>
          <a:latin typeface="+mn-lt"/>
        </a:defRPr>
      </a:lvl3pPr>
      <a:lvl4pPr marL="720000" indent="-360000" algn="l" rtl="0" eaLnBrk="1" fontAlgn="base" hangingPunct="1">
        <a:lnSpc>
          <a:spcPct val="95000"/>
        </a:lnSpc>
        <a:spcBef>
          <a:spcPts val="1800"/>
        </a:spcBef>
        <a:spcAft>
          <a:spcPts val="0"/>
        </a:spcAft>
        <a:buClr>
          <a:srgbClr val="FA1E32"/>
        </a:buClr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1080000" indent="-360000" algn="l" rtl="0" eaLnBrk="1" fontAlgn="base" hangingPunct="1">
        <a:lnSpc>
          <a:spcPct val="95000"/>
        </a:lnSpc>
        <a:spcBef>
          <a:spcPts val="1800"/>
        </a:spcBef>
        <a:spcAft>
          <a:spcPts val="0"/>
        </a:spcAft>
        <a:buClr>
          <a:srgbClr val="FA1E32"/>
        </a:buClr>
        <a:buSzPct val="9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</a:defRPr>
      </a:lvl5pPr>
      <a:lvl6pPr marL="1080000" indent="-360000" algn="l" rtl="0" eaLnBrk="1" fontAlgn="base" hangingPunct="1">
        <a:lnSpc>
          <a:spcPct val="95000"/>
        </a:lnSpc>
        <a:spcBef>
          <a:spcPts val="1800"/>
        </a:spcBef>
        <a:spcAft>
          <a:spcPct val="0"/>
        </a:spcAft>
        <a:buClr>
          <a:srgbClr val="FA1E32"/>
        </a:buClr>
        <a:buChar char="•"/>
        <a:defRPr sz="1800">
          <a:solidFill>
            <a:schemeClr val="tx1"/>
          </a:solidFill>
          <a:latin typeface="+mn-lt"/>
        </a:defRPr>
      </a:lvl6pPr>
      <a:lvl7pPr marL="1080000" indent="-360000" algn="l" rtl="0" eaLnBrk="1" fontAlgn="base" hangingPunct="1">
        <a:lnSpc>
          <a:spcPct val="95000"/>
        </a:lnSpc>
        <a:spcBef>
          <a:spcPts val="1800"/>
        </a:spcBef>
        <a:spcAft>
          <a:spcPct val="0"/>
        </a:spcAft>
        <a:buClr>
          <a:srgbClr val="FA1E32"/>
        </a:buClr>
        <a:buChar char="•"/>
        <a:defRPr sz="1800">
          <a:solidFill>
            <a:schemeClr val="tx1"/>
          </a:solidFill>
          <a:latin typeface="+mn-lt"/>
        </a:defRPr>
      </a:lvl7pPr>
      <a:lvl8pPr marL="1080000" indent="-360000" algn="l" rtl="0" eaLnBrk="1" fontAlgn="base" hangingPunct="1">
        <a:lnSpc>
          <a:spcPct val="95000"/>
        </a:lnSpc>
        <a:spcBef>
          <a:spcPts val="1800"/>
        </a:spcBef>
        <a:spcAft>
          <a:spcPct val="0"/>
        </a:spcAft>
        <a:buClr>
          <a:srgbClr val="FA1E32"/>
        </a:buClr>
        <a:buChar char="•"/>
        <a:defRPr sz="1800">
          <a:solidFill>
            <a:schemeClr val="tx1"/>
          </a:solidFill>
          <a:latin typeface="+mn-lt"/>
        </a:defRPr>
      </a:lvl8pPr>
      <a:lvl9pPr marL="1080000" indent="-360000" algn="l" rtl="0" eaLnBrk="1" fontAlgn="base" hangingPunct="1">
        <a:lnSpc>
          <a:spcPct val="95000"/>
        </a:lnSpc>
        <a:spcBef>
          <a:spcPts val="1800"/>
        </a:spcBef>
        <a:spcAft>
          <a:spcPct val="0"/>
        </a:spcAft>
        <a:buClr>
          <a:srgbClr val="FA1E32"/>
        </a:buClr>
        <a:buChar char="•"/>
        <a:defRPr sz="18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13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orient="horz" pos="159" userDrawn="1">
          <p15:clr>
            <a:srgbClr val="F26B43"/>
          </p15:clr>
        </p15:guide>
        <p15:guide id="5" pos="318" userDrawn="1">
          <p15:clr>
            <a:srgbClr val="F26B43"/>
          </p15:clr>
        </p15:guide>
        <p15:guide id="6" pos="3680" userDrawn="1">
          <p15:clr>
            <a:srgbClr val="F26B43"/>
          </p15:clr>
        </p15:guide>
        <p15:guide id="7" orient="horz" pos="3748" userDrawn="1">
          <p15:clr>
            <a:srgbClr val="F26B43"/>
          </p15:clr>
        </p15:guide>
        <p15:guide id="8" pos="3998" userDrawn="1">
          <p15:clr>
            <a:srgbClr val="F26B43"/>
          </p15:clr>
        </p15:guide>
        <p15:guide id="9" pos="7361" userDrawn="1">
          <p15:clr>
            <a:srgbClr val="F26B43"/>
          </p15:clr>
        </p15:guide>
        <p15:guide id="10" pos="7519" userDrawn="1">
          <p15:clr>
            <a:srgbClr val="F26B43"/>
          </p15:clr>
        </p15:guide>
        <p15:guide id="11" orient="horz" pos="147" userDrawn="1">
          <p15:clr>
            <a:srgbClr val="F26B43"/>
          </p15:clr>
        </p15:guide>
        <p15:guide id="12" orient="horz" pos="4161" userDrawn="1">
          <p15:clr>
            <a:srgbClr val="F26B43"/>
          </p15:clr>
        </p15:guide>
        <p15:guide id="13" orient="horz" pos="12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emf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lede 18" descr="Et billede, der indeholder udendørs, bygning, sky, cykel&#10;&#10;Automatisk genereret beskrivelse">
            <a:extLst>
              <a:ext uri="{FF2B5EF4-FFF2-40B4-BE49-F238E27FC236}">
                <a16:creationId xmlns:a16="http://schemas.microsoft.com/office/drawing/2014/main" id="{C1143E1E-0AE5-1A0C-1B5C-36BE66A56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12" y="-2835696"/>
            <a:ext cx="12188825" cy="9576934"/>
          </a:xfrm>
          <a:prstGeom prst="rect">
            <a:avLst/>
          </a:prstGeom>
        </p:spPr>
      </p:pic>
      <p:pic>
        <p:nvPicPr>
          <p:cNvPr id="15" name="Pladsholder til billede 14" descr="Et billede, der indeholder udendørs, sky, bygning, Cykelhjul">
            <a:extLst>
              <a:ext uri="{FF2B5EF4-FFF2-40B4-BE49-F238E27FC236}">
                <a16:creationId xmlns:a16="http://schemas.microsoft.com/office/drawing/2014/main" id="{4AB9147B-3D81-F391-6D53-EA90F85CB0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5" b="10615"/>
          <a:stretch>
            <a:fillRect/>
          </a:stretch>
        </p:blipFill>
        <p:spPr>
          <a:xfrm>
            <a:off x="12505305" y="2088366"/>
            <a:ext cx="6535746" cy="3677315"/>
          </a:xfrm>
        </p:spPr>
      </p:pic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259722" y="1678765"/>
            <a:ext cx="8805332" cy="674720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Klimadata for renovering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6BA845AD-14EB-71F7-9947-2BE0DACEA8AE}"/>
              </a:ext>
            </a:extLst>
          </p:cNvPr>
          <p:cNvGrpSpPr/>
          <p:nvPr/>
        </p:nvGrpSpPr>
        <p:grpSpPr>
          <a:xfrm>
            <a:off x="504825" y="5949950"/>
            <a:ext cx="4336875" cy="563152"/>
            <a:chOff x="1537427" y="5930658"/>
            <a:chExt cx="4336875" cy="563152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09A2C6FE-036F-0110-7801-140E01FD58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310" t="52989" r="13704" b="34138"/>
            <a:stretch/>
          </p:blipFill>
          <p:spPr>
            <a:xfrm>
              <a:off x="1537427" y="6138578"/>
              <a:ext cx="1904906" cy="279619"/>
            </a:xfrm>
            <a:prstGeom prst="rect">
              <a:avLst/>
            </a:prstGeom>
          </p:spPr>
        </p:pic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8B41C358-FF91-3C29-02F4-790C22FA0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921" t="45517" r="36203" b="37471"/>
            <a:stretch/>
          </p:blipFill>
          <p:spPr>
            <a:xfrm>
              <a:off x="3632974" y="6074011"/>
              <a:ext cx="1466537" cy="408752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C2929C99-CE5F-8565-19C5-1B9F71C77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95790" y="5930658"/>
              <a:ext cx="578512" cy="563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6254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AE49-45B2-05EB-E834-9D69B000B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LCA resultater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0ED56-C7BC-075C-42EA-F53DFE53C0C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1100" y="7317432"/>
            <a:ext cx="11180763" cy="3706812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25039-9529-B94D-63E7-09416E8E92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10</a:t>
            </a:fld>
            <a:endParaRPr lang="da-DK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B5F525-30C8-673A-B618-17490B937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406" y="865251"/>
            <a:ext cx="1712044" cy="141162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2E74A35-3C3E-C043-8B20-288BCDAAE750}"/>
              </a:ext>
            </a:extLst>
          </p:cNvPr>
          <p:cNvGrpSpPr/>
          <p:nvPr/>
        </p:nvGrpSpPr>
        <p:grpSpPr>
          <a:xfrm>
            <a:off x="211100" y="865250"/>
            <a:ext cx="4875200" cy="2799692"/>
            <a:chOff x="211100" y="865250"/>
            <a:chExt cx="4875200" cy="27996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65608DF-84D5-8683-8D54-5C859802EEAA}"/>
                </a:ext>
              </a:extLst>
            </p:cNvPr>
            <p:cNvGrpSpPr/>
            <p:nvPr/>
          </p:nvGrpSpPr>
          <p:grpSpPr>
            <a:xfrm>
              <a:off x="211100" y="865250"/>
              <a:ext cx="4875200" cy="2799692"/>
              <a:chOff x="211100" y="1034450"/>
              <a:chExt cx="4875200" cy="279969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CFC759-4131-5C23-E509-29FE26CBEABD}"/>
                  </a:ext>
                </a:extLst>
              </p:cNvPr>
              <p:cNvSpPr/>
              <p:nvPr/>
            </p:nvSpPr>
            <p:spPr bwMode="auto">
              <a:xfrm>
                <a:off x="211100" y="1034450"/>
                <a:ext cx="4875200" cy="2799692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3C8AE5E-C2AA-AC08-E230-1C5BA87108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4913"/>
              <a:stretch/>
            </p:blipFill>
            <p:spPr>
              <a:xfrm>
                <a:off x="239516" y="1052736"/>
                <a:ext cx="2376286" cy="2781406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790B57D-4A0C-D424-9C73-45A4C4063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913"/>
            <a:stretch/>
          </p:blipFill>
          <p:spPr>
            <a:xfrm>
              <a:off x="2536950" y="883450"/>
              <a:ext cx="2376286" cy="278140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CF8775-F4B8-09F5-1323-611A91AD1E9E}"/>
              </a:ext>
            </a:extLst>
          </p:cNvPr>
          <p:cNvGrpSpPr/>
          <p:nvPr/>
        </p:nvGrpSpPr>
        <p:grpSpPr>
          <a:xfrm>
            <a:off x="232975" y="3924089"/>
            <a:ext cx="4853325" cy="2894363"/>
            <a:chOff x="232975" y="3924089"/>
            <a:chExt cx="4853325" cy="289436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940DF27-8857-E4D4-C3D8-4C8DD4CDB54B}"/>
                </a:ext>
              </a:extLst>
            </p:cNvPr>
            <p:cNvGrpSpPr/>
            <p:nvPr/>
          </p:nvGrpSpPr>
          <p:grpSpPr>
            <a:xfrm>
              <a:off x="232975" y="3924089"/>
              <a:ext cx="4853325" cy="2894363"/>
              <a:chOff x="232975" y="3924089"/>
              <a:chExt cx="4853325" cy="2894363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DA79A65-0BE6-006A-2A25-10564B3D91D0}"/>
                  </a:ext>
                </a:extLst>
              </p:cNvPr>
              <p:cNvSpPr/>
              <p:nvPr/>
            </p:nvSpPr>
            <p:spPr bwMode="auto">
              <a:xfrm>
                <a:off x="232975" y="3924089"/>
                <a:ext cx="4853325" cy="2799692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AD055C1-CCF7-4186-E403-CA6F23084B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4583"/>
              <a:stretch/>
            </p:blipFill>
            <p:spPr>
              <a:xfrm>
                <a:off x="415098" y="3928814"/>
                <a:ext cx="2415860" cy="2889638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59560CD-16AF-66C8-4DE8-96283F904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583"/>
            <a:stretch/>
          </p:blipFill>
          <p:spPr>
            <a:xfrm>
              <a:off x="2670440" y="3928814"/>
              <a:ext cx="2415860" cy="288963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1743D1-DA25-C5BD-391A-E90016F7E018}"/>
              </a:ext>
            </a:extLst>
          </p:cNvPr>
          <p:cNvGrpSpPr/>
          <p:nvPr/>
        </p:nvGrpSpPr>
        <p:grpSpPr>
          <a:xfrm>
            <a:off x="5284253" y="865250"/>
            <a:ext cx="4875200" cy="2918177"/>
            <a:chOff x="6168022" y="865250"/>
            <a:chExt cx="4875200" cy="291817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A5C4690-C00B-6167-73DA-84866060BF5E}"/>
                </a:ext>
              </a:extLst>
            </p:cNvPr>
            <p:cNvGrpSpPr/>
            <p:nvPr/>
          </p:nvGrpSpPr>
          <p:grpSpPr>
            <a:xfrm>
              <a:off x="6168022" y="865250"/>
              <a:ext cx="4875200" cy="2918177"/>
              <a:chOff x="6162316" y="1005912"/>
              <a:chExt cx="4875200" cy="291817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70DA99E-6429-9533-8AAA-AFE7800A8A2B}"/>
                  </a:ext>
                </a:extLst>
              </p:cNvPr>
              <p:cNvSpPr/>
              <p:nvPr/>
            </p:nvSpPr>
            <p:spPr bwMode="auto">
              <a:xfrm>
                <a:off x="6162316" y="1005912"/>
                <a:ext cx="4875200" cy="2799606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7A23B9C-F4E9-200E-AFDE-8D51001C11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7429"/>
              <a:stretch/>
            </p:blipFill>
            <p:spPr>
              <a:xfrm>
                <a:off x="6230311" y="1034450"/>
                <a:ext cx="2229440" cy="2889639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2246B6E-ABC1-97D9-21E5-3CD5E2E15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551"/>
            <a:stretch/>
          </p:blipFill>
          <p:spPr>
            <a:xfrm>
              <a:off x="8503988" y="865250"/>
              <a:ext cx="2432510" cy="288963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550ACF-12CE-8C93-BEB6-B3B0C0C5E040}"/>
              </a:ext>
            </a:extLst>
          </p:cNvPr>
          <p:cNvSpPr txBox="1"/>
          <p:nvPr/>
        </p:nvSpPr>
        <p:spPr>
          <a:xfrm>
            <a:off x="5878388" y="3995593"/>
            <a:ext cx="5112568" cy="2046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da-DK" sz="1400" dirty="0">
                <a:solidFill>
                  <a:srgbClr val="105A39"/>
                </a:solidFill>
              </a:rPr>
              <a:t>Både baseline og renovering er bedre end nedrivning og nybyg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17A674-5173-0451-D3F9-D2FFA4A1A7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BFC"/>
              </a:clrFrom>
              <a:clrTo>
                <a:srgbClr val="F2FBFC">
                  <a:alpha val="0"/>
                </a:srgbClr>
              </a:clrTo>
            </a:clrChange>
          </a:blip>
          <a:srcRect l="570" t="80374" r="84347" b="14215"/>
          <a:stretch/>
        </p:blipFill>
        <p:spPr>
          <a:xfrm>
            <a:off x="5063545" y="3898155"/>
            <a:ext cx="670828" cy="2946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136ACF-68FA-36B7-4FBC-E150490F35EA}"/>
              </a:ext>
            </a:extLst>
          </p:cNvPr>
          <p:cNvSpPr/>
          <p:nvPr/>
        </p:nvSpPr>
        <p:spPr bwMode="auto">
          <a:xfrm>
            <a:off x="3214092" y="2348880"/>
            <a:ext cx="169200" cy="136800"/>
          </a:xfrm>
          <a:prstGeom prst="rect">
            <a:avLst/>
          </a:prstGeom>
          <a:solidFill>
            <a:srgbClr val="D2B9C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4E5291-7F17-53E0-832A-9BAA1525F9E3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9DAC93-30B6-82E0-B9C6-D3298BCB3860}"/>
              </a:ext>
            </a:extLst>
          </p:cNvPr>
          <p:cNvSpPr/>
          <p:nvPr/>
        </p:nvSpPr>
        <p:spPr bwMode="auto">
          <a:xfrm>
            <a:off x="11685588" y="893788"/>
            <a:ext cx="259701" cy="2309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55616C-979C-5B8D-AD0D-BFD1C3D7864F}"/>
              </a:ext>
            </a:extLst>
          </p:cNvPr>
          <p:cNvSpPr/>
          <p:nvPr/>
        </p:nvSpPr>
        <p:spPr bwMode="auto">
          <a:xfrm>
            <a:off x="11132162" y="1331337"/>
            <a:ext cx="259701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A96CD5-975C-D6DF-FC3F-790ED1164EA4}"/>
              </a:ext>
            </a:extLst>
          </p:cNvPr>
          <p:cNvSpPr/>
          <p:nvPr/>
        </p:nvSpPr>
        <p:spPr bwMode="auto">
          <a:xfrm>
            <a:off x="11571306" y="1470638"/>
            <a:ext cx="373983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346438-FF9B-7CD5-A413-E64F0DE1A940}"/>
              </a:ext>
            </a:extLst>
          </p:cNvPr>
          <p:cNvSpPr/>
          <p:nvPr/>
        </p:nvSpPr>
        <p:spPr bwMode="auto">
          <a:xfrm>
            <a:off x="11441455" y="1715201"/>
            <a:ext cx="413597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61596C-E0B9-E901-9682-B8CC140BDC23}"/>
              </a:ext>
            </a:extLst>
          </p:cNvPr>
          <p:cNvSpPr/>
          <p:nvPr/>
        </p:nvSpPr>
        <p:spPr bwMode="auto">
          <a:xfrm>
            <a:off x="11388552" y="1969979"/>
            <a:ext cx="589173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68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AE49-45B2-05EB-E834-9D69B000B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LCA resultater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0ED56-C7BC-075C-42EA-F53DFE53C0C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1100" y="7317432"/>
            <a:ext cx="11180763" cy="3706812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25039-9529-B94D-63E7-09416E8E92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11</a:t>
            </a:fld>
            <a:endParaRPr lang="da-DK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B5F525-30C8-673A-B618-17490B937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406" y="865251"/>
            <a:ext cx="1712044" cy="141162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2E74A35-3C3E-C043-8B20-288BCDAAE750}"/>
              </a:ext>
            </a:extLst>
          </p:cNvPr>
          <p:cNvGrpSpPr/>
          <p:nvPr/>
        </p:nvGrpSpPr>
        <p:grpSpPr>
          <a:xfrm>
            <a:off x="211100" y="865250"/>
            <a:ext cx="4875200" cy="2799692"/>
            <a:chOff x="211100" y="865250"/>
            <a:chExt cx="4875200" cy="27996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65608DF-84D5-8683-8D54-5C859802EEAA}"/>
                </a:ext>
              </a:extLst>
            </p:cNvPr>
            <p:cNvGrpSpPr/>
            <p:nvPr/>
          </p:nvGrpSpPr>
          <p:grpSpPr>
            <a:xfrm>
              <a:off x="211100" y="865250"/>
              <a:ext cx="4875200" cy="2799692"/>
              <a:chOff x="211100" y="1034450"/>
              <a:chExt cx="4875200" cy="279969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CFC759-4131-5C23-E509-29FE26CBEABD}"/>
                  </a:ext>
                </a:extLst>
              </p:cNvPr>
              <p:cNvSpPr/>
              <p:nvPr/>
            </p:nvSpPr>
            <p:spPr bwMode="auto">
              <a:xfrm>
                <a:off x="211100" y="1034450"/>
                <a:ext cx="4875200" cy="2799692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3C8AE5E-C2AA-AC08-E230-1C5BA87108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4913"/>
              <a:stretch/>
            </p:blipFill>
            <p:spPr>
              <a:xfrm>
                <a:off x="239516" y="1052736"/>
                <a:ext cx="2376286" cy="2781406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790B57D-4A0C-D424-9C73-45A4C4063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913"/>
            <a:stretch/>
          </p:blipFill>
          <p:spPr>
            <a:xfrm>
              <a:off x="2536950" y="883450"/>
              <a:ext cx="2376286" cy="278140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CF8775-F4B8-09F5-1323-611A91AD1E9E}"/>
              </a:ext>
            </a:extLst>
          </p:cNvPr>
          <p:cNvGrpSpPr/>
          <p:nvPr/>
        </p:nvGrpSpPr>
        <p:grpSpPr>
          <a:xfrm>
            <a:off x="232975" y="3924089"/>
            <a:ext cx="4853325" cy="2894363"/>
            <a:chOff x="232975" y="3924089"/>
            <a:chExt cx="4853325" cy="289436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940DF27-8857-E4D4-C3D8-4C8DD4CDB54B}"/>
                </a:ext>
              </a:extLst>
            </p:cNvPr>
            <p:cNvGrpSpPr/>
            <p:nvPr/>
          </p:nvGrpSpPr>
          <p:grpSpPr>
            <a:xfrm>
              <a:off x="232975" y="3924089"/>
              <a:ext cx="4853325" cy="2894363"/>
              <a:chOff x="232975" y="3924089"/>
              <a:chExt cx="4853325" cy="2894363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DA79A65-0BE6-006A-2A25-10564B3D91D0}"/>
                  </a:ext>
                </a:extLst>
              </p:cNvPr>
              <p:cNvSpPr/>
              <p:nvPr/>
            </p:nvSpPr>
            <p:spPr bwMode="auto">
              <a:xfrm>
                <a:off x="232975" y="3924089"/>
                <a:ext cx="4853325" cy="2799692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AD055C1-CCF7-4186-E403-CA6F23084B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4583"/>
              <a:stretch/>
            </p:blipFill>
            <p:spPr>
              <a:xfrm>
                <a:off x="415098" y="3928814"/>
                <a:ext cx="2415860" cy="2889638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59560CD-16AF-66C8-4DE8-96283F904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583"/>
            <a:stretch/>
          </p:blipFill>
          <p:spPr>
            <a:xfrm>
              <a:off x="2670440" y="3928814"/>
              <a:ext cx="2415860" cy="288963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1743D1-DA25-C5BD-391A-E90016F7E018}"/>
              </a:ext>
            </a:extLst>
          </p:cNvPr>
          <p:cNvGrpSpPr/>
          <p:nvPr/>
        </p:nvGrpSpPr>
        <p:grpSpPr>
          <a:xfrm>
            <a:off x="5284253" y="865250"/>
            <a:ext cx="4875200" cy="2918177"/>
            <a:chOff x="6168022" y="865250"/>
            <a:chExt cx="4875200" cy="291817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A5C4690-C00B-6167-73DA-84866060BF5E}"/>
                </a:ext>
              </a:extLst>
            </p:cNvPr>
            <p:cNvGrpSpPr/>
            <p:nvPr/>
          </p:nvGrpSpPr>
          <p:grpSpPr>
            <a:xfrm>
              <a:off x="6168022" y="865250"/>
              <a:ext cx="4875200" cy="2918177"/>
              <a:chOff x="6162316" y="1005912"/>
              <a:chExt cx="4875200" cy="291817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70DA99E-6429-9533-8AAA-AFE7800A8A2B}"/>
                  </a:ext>
                </a:extLst>
              </p:cNvPr>
              <p:cNvSpPr/>
              <p:nvPr/>
            </p:nvSpPr>
            <p:spPr bwMode="auto">
              <a:xfrm>
                <a:off x="6162316" y="1005912"/>
                <a:ext cx="4875200" cy="2799606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7A23B9C-F4E9-200E-AFDE-8D51001C11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7429"/>
              <a:stretch/>
            </p:blipFill>
            <p:spPr>
              <a:xfrm>
                <a:off x="6230311" y="1034450"/>
                <a:ext cx="2229440" cy="2889639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2246B6E-ABC1-97D9-21E5-3CD5E2E15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551"/>
            <a:stretch/>
          </p:blipFill>
          <p:spPr>
            <a:xfrm>
              <a:off x="8503988" y="865250"/>
              <a:ext cx="2432510" cy="288963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833A308-FFBF-5DD1-F0D0-3779D3548031}"/>
              </a:ext>
            </a:extLst>
          </p:cNvPr>
          <p:cNvSpPr txBox="1"/>
          <p:nvPr/>
        </p:nvSpPr>
        <p:spPr>
          <a:xfrm>
            <a:off x="5878388" y="3995593"/>
            <a:ext cx="5112568" cy="18420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da-DK" sz="1400" dirty="0">
                <a:solidFill>
                  <a:srgbClr val="105A39"/>
                </a:solidFill>
              </a:rPr>
              <a:t>Klimapåvirkningen af de traditionelle bygninger er højere end de moderne bygninger pga. en højere drift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da-DK" sz="1400" dirty="0">
              <a:solidFill>
                <a:srgbClr val="105A39"/>
              </a:solidFill>
            </a:endParaRP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da-DK" sz="1400" dirty="0">
                <a:solidFill>
                  <a:srgbClr val="105A39"/>
                </a:solidFill>
              </a:rPr>
              <a:t>Klimapåvirkningen fra nedrivning af de traditionelle bygninger er generelt højere end for de moderne bygninger pga. mere træ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da-DK" sz="1400" dirty="0">
              <a:solidFill>
                <a:srgbClr val="105A39"/>
              </a:solidFill>
            </a:endParaRP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da-DK" sz="1400" dirty="0">
                <a:solidFill>
                  <a:srgbClr val="105A39"/>
                </a:solidFill>
              </a:rPr>
              <a:t>Det taler for at bevare/renovere de traditionelle bygninger frem for at rive ned og dermed udsætte klimapåvirkningen længst muligt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872FF8-5EE7-2915-BA74-24042FD8DB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BFC"/>
              </a:clrFrom>
              <a:clrTo>
                <a:srgbClr val="F2FBFC">
                  <a:alpha val="0"/>
                </a:srgbClr>
              </a:clrTo>
            </a:clrChange>
          </a:blip>
          <a:srcRect l="570" t="80374" r="84347" b="14215"/>
          <a:stretch/>
        </p:blipFill>
        <p:spPr>
          <a:xfrm>
            <a:off x="5063545" y="3898155"/>
            <a:ext cx="670828" cy="2946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AF5733-4485-0CF2-58A2-7FF282334F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BFC"/>
              </a:clrFrom>
              <a:clrTo>
                <a:srgbClr val="F2FBFC">
                  <a:alpha val="0"/>
                </a:srgbClr>
              </a:clrTo>
            </a:clrChange>
          </a:blip>
          <a:srcRect l="570" t="80374" r="84347" b="14215"/>
          <a:stretch/>
        </p:blipFill>
        <p:spPr>
          <a:xfrm>
            <a:off x="5086300" y="4490820"/>
            <a:ext cx="670828" cy="294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2EDDC7-491C-F56B-6C89-AC236DD910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BFC"/>
              </a:clrFrom>
              <a:clrTo>
                <a:srgbClr val="F2FBFC">
                  <a:alpha val="0"/>
                </a:srgbClr>
              </a:clrTo>
            </a:clrChange>
          </a:blip>
          <a:srcRect l="570" t="80374" r="84347" b="14215"/>
          <a:stretch/>
        </p:blipFill>
        <p:spPr>
          <a:xfrm>
            <a:off x="5088088" y="5108504"/>
            <a:ext cx="670828" cy="2946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A4FBF2-33F5-1893-223A-A82D9CA288F2}"/>
              </a:ext>
            </a:extLst>
          </p:cNvPr>
          <p:cNvSpPr/>
          <p:nvPr/>
        </p:nvSpPr>
        <p:spPr bwMode="auto">
          <a:xfrm>
            <a:off x="3214092" y="2348880"/>
            <a:ext cx="169200" cy="136800"/>
          </a:xfrm>
          <a:prstGeom prst="rect">
            <a:avLst/>
          </a:prstGeom>
          <a:solidFill>
            <a:srgbClr val="D2B9C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5025F-9F9D-467B-E68B-F0A67E135716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0D9F28-4ADB-54A9-AB24-BD2A0B6271A8}"/>
              </a:ext>
            </a:extLst>
          </p:cNvPr>
          <p:cNvSpPr/>
          <p:nvPr/>
        </p:nvSpPr>
        <p:spPr bwMode="auto">
          <a:xfrm>
            <a:off x="11685588" y="893788"/>
            <a:ext cx="259701" cy="2309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63B49E-D283-BBBF-C90C-F236ADB7FEF0}"/>
              </a:ext>
            </a:extLst>
          </p:cNvPr>
          <p:cNvSpPr/>
          <p:nvPr/>
        </p:nvSpPr>
        <p:spPr bwMode="auto">
          <a:xfrm>
            <a:off x="11132162" y="1331337"/>
            <a:ext cx="259701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FE5D66-A73E-7F03-819A-18DB8B51EDC7}"/>
              </a:ext>
            </a:extLst>
          </p:cNvPr>
          <p:cNvSpPr/>
          <p:nvPr/>
        </p:nvSpPr>
        <p:spPr bwMode="auto">
          <a:xfrm>
            <a:off x="11571306" y="1470638"/>
            <a:ext cx="373983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DF8F6D-FC87-CE31-BEEC-486BB5BEEC60}"/>
              </a:ext>
            </a:extLst>
          </p:cNvPr>
          <p:cNvSpPr/>
          <p:nvPr/>
        </p:nvSpPr>
        <p:spPr bwMode="auto">
          <a:xfrm>
            <a:off x="11441455" y="1715201"/>
            <a:ext cx="413597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CDDC9A-B023-744B-3CE2-DA4B41B06724}"/>
              </a:ext>
            </a:extLst>
          </p:cNvPr>
          <p:cNvSpPr/>
          <p:nvPr/>
        </p:nvSpPr>
        <p:spPr bwMode="auto">
          <a:xfrm>
            <a:off x="11388552" y="1969979"/>
            <a:ext cx="589173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536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AE49-45B2-05EB-E834-9D69B000B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LCA resultater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25039-9529-B94D-63E7-09416E8E92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12</a:t>
            </a:fld>
            <a:endParaRPr lang="da-DK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B5F525-30C8-673A-B618-17490B937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406" y="865251"/>
            <a:ext cx="1712044" cy="141162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2E74A35-3C3E-C043-8B20-288BCDAAE750}"/>
              </a:ext>
            </a:extLst>
          </p:cNvPr>
          <p:cNvGrpSpPr/>
          <p:nvPr/>
        </p:nvGrpSpPr>
        <p:grpSpPr>
          <a:xfrm>
            <a:off x="211100" y="865250"/>
            <a:ext cx="4875200" cy="2799692"/>
            <a:chOff x="211100" y="865250"/>
            <a:chExt cx="4875200" cy="27996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65608DF-84D5-8683-8D54-5C859802EEAA}"/>
                </a:ext>
              </a:extLst>
            </p:cNvPr>
            <p:cNvGrpSpPr/>
            <p:nvPr/>
          </p:nvGrpSpPr>
          <p:grpSpPr>
            <a:xfrm>
              <a:off x="211100" y="865250"/>
              <a:ext cx="4875200" cy="2799692"/>
              <a:chOff x="211100" y="1034450"/>
              <a:chExt cx="4875200" cy="279969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CFC759-4131-5C23-E509-29FE26CBEABD}"/>
                  </a:ext>
                </a:extLst>
              </p:cNvPr>
              <p:cNvSpPr/>
              <p:nvPr/>
            </p:nvSpPr>
            <p:spPr bwMode="auto">
              <a:xfrm>
                <a:off x="211100" y="1034450"/>
                <a:ext cx="4875200" cy="2799692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3C8AE5E-C2AA-AC08-E230-1C5BA87108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4913"/>
              <a:stretch/>
            </p:blipFill>
            <p:spPr>
              <a:xfrm>
                <a:off x="239516" y="1052736"/>
                <a:ext cx="2376286" cy="2781406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790B57D-4A0C-D424-9C73-45A4C4063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913"/>
            <a:stretch/>
          </p:blipFill>
          <p:spPr>
            <a:xfrm>
              <a:off x="2536950" y="883450"/>
              <a:ext cx="2376286" cy="278140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CF8775-F4B8-09F5-1323-611A91AD1E9E}"/>
              </a:ext>
            </a:extLst>
          </p:cNvPr>
          <p:cNvGrpSpPr/>
          <p:nvPr/>
        </p:nvGrpSpPr>
        <p:grpSpPr>
          <a:xfrm>
            <a:off x="232975" y="3924089"/>
            <a:ext cx="4853325" cy="2894363"/>
            <a:chOff x="232975" y="3924089"/>
            <a:chExt cx="4853325" cy="289436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940DF27-8857-E4D4-C3D8-4C8DD4CDB54B}"/>
                </a:ext>
              </a:extLst>
            </p:cNvPr>
            <p:cNvGrpSpPr/>
            <p:nvPr/>
          </p:nvGrpSpPr>
          <p:grpSpPr>
            <a:xfrm>
              <a:off x="232975" y="3924089"/>
              <a:ext cx="4853325" cy="2894363"/>
              <a:chOff x="232975" y="3924089"/>
              <a:chExt cx="4853325" cy="2894363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DA79A65-0BE6-006A-2A25-10564B3D91D0}"/>
                  </a:ext>
                </a:extLst>
              </p:cNvPr>
              <p:cNvSpPr/>
              <p:nvPr/>
            </p:nvSpPr>
            <p:spPr bwMode="auto">
              <a:xfrm>
                <a:off x="232975" y="3924089"/>
                <a:ext cx="4853325" cy="2799692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AD055C1-CCF7-4186-E403-CA6F23084B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4583"/>
              <a:stretch/>
            </p:blipFill>
            <p:spPr>
              <a:xfrm>
                <a:off x="415098" y="3928814"/>
                <a:ext cx="2415860" cy="2889638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59560CD-16AF-66C8-4DE8-96283F904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583"/>
            <a:stretch/>
          </p:blipFill>
          <p:spPr>
            <a:xfrm>
              <a:off x="2670440" y="3928814"/>
              <a:ext cx="2415860" cy="288963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1743D1-DA25-C5BD-391A-E90016F7E018}"/>
              </a:ext>
            </a:extLst>
          </p:cNvPr>
          <p:cNvGrpSpPr/>
          <p:nvPr/>
        </p:nvGrpSpPr>
        <p:grpSpPr>
          <a:xfrm>
            <a:off x="5284253" y="865250"/>
            <a:ext cx="4875200" cy="2918177"/>
            <a:chOff x="6168022" y="865250"/>
            <a:chExt cx="4875200" cy="291817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A5C4690-C00B-6167-73DA-84866060BF5E}"/>
                </a:ext>
              </a:extLst>
            </p:cNvPr>
            <p:cNvGrpSpPr/>
            <p:nvPr/>
          </p:nvGrpSpPr>
          <p:grpSpPr>
            <a:xfrm>
              <a:off x="6168022" y="865250"/>
              <a:ext cx="4875200" cy="2918177"/>
              <a:chOff x="6162316" y="1005912"/>
              <a:chExt cx="4875200" cy="291817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70DA99E-6429-9533-8AAA-AFE7800A8A2B}"/>
                  </a:ext>
                </a:extLst>
              </p:cNvPr>
              <p:cNvSpPr/>
              <p:nvPr/>
            </p:nvSpPr>
            <p:spPr bwMode="auto">
              <a:xfrm>
                <a:off x="6162316" y="1005912"/>
                <a:ext cx="4875200" cy="2799606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7A23B9C-F4E9-200E-AFDE-8D51001C11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7429"/>
              <a:stretch/>
            </p:blipFill>
            <p:spPr>
              <a:xfrm>
                <a:off x="6230311" y="1034450"/>
                <a:ext cx="2229440" cy="2889639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2246B6E-ABC1-97D9-21E5-3CD5E2E15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551"/>
            <a:stretch/>
          </p:blipFill>
          <p:spPr>
            <a:xfrm>
              <a:off x="8503988" y="865250"/>
              <a:ext cx="2432510" cy="288963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CF71DBF-FDE1-E7B7-2751-09398CD876FC}"/>
              </a:ext>
            </a:extLst>
          </p:cNvPr>
          <p:cNvSpPr/>
          <p:nvPr/>
        </p:nvSpPr>
        <p:spPr bwMode="auto">
          <a:xfrm>
            <a:off x="3214092" y="2348880"/>
            <a:ext cx="169200" cy="136800"/>
          </a:xfrm>
          <a:prstGeom prst="rect">
            <a:avLst/>
          </a:prstGeom>
          <a:solidFill>
            <a:srgbClr val="D2B9C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5183FA-9A68-32EF-0F2C-02BB658C44E8}"/>
              </a:ext>
            </a:extLst>
          </p:cNvPr>
          <p:cNvSpPr/>
          <p:nvPr/>
        </p:nvSpPr>
        <p:spPr bwMode="auto">
          <a:xfrm>
            <a:off x="2670440" y="865250"/>
            <a:ext cx="2597983" cy="5858531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A58F2E-D4F0-970A-96D7-F84975AE23E4}"/>
              </a:ext>
            </a:extLst>
          </p:cNvPr>
          <p:cNvSpPr/>
          <p:nvPr/>
        </p:nvSpPr>
        <p:spPr bwMode="auto">
          <a:xfrm>
            <a:off x="7766382" y="777096"/>
            <a:ext cx="2597983" cy="5858531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DAEACB-B62C-C1A6-FC16-4B730EA0E6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BFC"/>
              </a:clrFrom>
              <a:clrTo>
                <a:srgbClr val="F2FBFC">
                  <a:alpha val="0"/>
                </a:srgbClr>
              </a:clrTo>
            </a:clrChange>
          </a:blip>
          <a:srcRect l="570" t="80374" r="-570" b="3153"/>
          <a:stretch/>
        </p:blipFill>
        <p:spPr>
          <a:xfrm>
            <a:off x="5063544" y="3898155"/>
            <a:ext cx="4447729" cy="8970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96089-A9F5-4045-211D-E6B14E3FA51F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4D83F0-326B-9259-F772-B71A80278398}"/>
              </a:ext>
            </a:extLst>
          </p:cNvPr>
          <p:cNvSpPr/>
          <p:nvPr/>
        </p:nvSpPr>
        <p:spPr bwMode="auto">
          <a:xfrm>
            <a:off x="11685588" y="893788"/>
            <a:ext cx="259701" cy="2309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FC413D-EE4C-D0A1-C78C-6C6AC6D979D8}"/>
              </a:ext>
            </a:extLst>
          </p:cNvPr>
          <p:cNvSpPr/>
          <p:nvPr/>
        </p:nvSpPr>
        <p:spPr bwMode="auto">
          <a:xfrm>
            <a:off x="11132162" y="1331337"/>
            <a:ext cx="259701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D13A74-5D68-FAD3-9F87-F00AFEBAFF46}"/>
              </a:ext>
            </a:extLst>
          </p:cNvPr>
          <p:cNvSpPr/>
          <p:nvPr/>
        </p:nvSpPr>
        <p:spPr bwMode="auto">
          <a:xfrm>
            <a:off x="11571306" y="1470638"/>
            <a:ext cx="373983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033F65-2C49-A045-366D-B09FD5EA9B96}"/>
              </a:ext>
            </a:extLst>
          </p:cNvPr>
          <p:cNvSpPr/>
          <p:nvPr/>
        </p:nvSpPr>
        <p:spPr bwMode="auto">
          <a:xfrm>
            <a:off x="11441455" y="1715201"/>
            <a:ext cx="413597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99949D-35C4-AD47-009D-EDC7FFB43180}"/>
              </a:ext>
            </a:extLst>
          </p:cNvPr>
          <p:cNvSpPr/>
          <p:nvPr/>
        </p:nvSpPr>
        <p:spPr bwMode="auto">
          <a:xfrm>
            <a:off x="11388552" y="1969979"/>
            <a:ext cx="589173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53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AE49-45B2-05EB-E834-9D69B000B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LCA resultater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0ED56-C7BC-075C-42EA-F53DFE53C0C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1100" y="7317432"/>
            <a:ext cx="11180763" cy="3706812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25039-9529-B94D-63E7-09416E8E92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13</a:t>
            </a:fld>
            <a:endParaRPr lang="da-DK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E74A35-3C3E-C043-8B20-288BCDAAE750}"/>
              </a:ext>
            </a:extLst>
          </p:cNvPr>
          <p:cNvGrpSpPr/>
          <p:nvPr/>
        </p:nvGrpSpPr>
        <p:grpSpPr>
          <a:xfrm>
            <a:off x="211100" y="865250"/>
            <a:ext cx="4875200" cy="2799692"/>
            <a:chOff x="211100" y="865250"/>
            <a:chExt cx="4875200" cy="27996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65608DF-84D5-8683-8D54-5C859802EEAA}"/>
                </a:ext>
              </a:extLst>
            </p:cNvPr>
            <p:cNvGrpSpPr/>
            <p:nvPr/>
          </p:nvGrpSpPr>
          <p:grpSpPr>
            <a:xfrm>
              <a:off x="211100" y="865250"/>
              <a:ext cx="4875200" cy="2799692"/>
              <a:chOff x="211100" y="1034450"/>
              <a:chExt cx="4875200" cy="279969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CFC759-4131-5C23-E509-29FE26CBEABD}"/>
                  </a:ext>
                </a:extLst>
              </p:cNvPr>
              <p:cNvSpPr/>
              <p:nvPr/>
            </p:nvSpPr>
            <p:spPr bwMode="auto">
              <a:xfrm>
                <a:off x="211100" y="1034450"/>
                <a:ext cx="4875200" cy="2799692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3C8AE5E-C2AA-AC08-E230-1C5BA87108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4913"/>
              <a:stretch/>
            </p:blipFill>
            <p:spPr>
              <a:xfrm>
                <a:off x="239516" y="1052736"/>
                <a:ext cx="2376286" cy="2781406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790B57D-4A0C-D424-9C73-45A4C4063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913"/>
            <a:stretch/>
          </p:blipFill>
          <p:spPr>
            <a:xfrm>
              <a:off x="2536950" y="883450"/>
              <a:ext cx="2376286" cy="278140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CF8775-F4B8-09F5-1323-611A91AD1E9E}"/>
              </a:ext>
            </a:extLst>
          </p:cNvPr>
          <p:cNvGrpSpPr/>
          <p:nvPr/>
        </p:nvGrpSpPr>
        <p:grpSpPr>
          <a:xfrm>
            <a:off x="232975" y="3924089"/>
            <a:ext cx="4853325" cy="2894363"/>
            <a:chOff x="232975" y="3924089"/>
            <a:chExt cx="4853325" cy="289436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940DF27-8857-E4D4-C3D8-4C8DD4CDB54B}"/>
                </a:ext>
              </a:extLst>
            </p:cNvPr>
            <p:cNvGrpSpPr/>
            <p:nvPr/>
          </p:nvGrpSpPr>
          <p:grpSpPr>
            <a:xfrm>
              <a:off x="232975" y="3924089"/>
              <a:ext cx="4853325" cy="2894363"/>
              <a:chOff x="232975" y="3924089"/>
              <a:chExt cx="4853325" cy="2894363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DA79A65-0BE6-006A-2A25-10564B3D91D0}"/>
                  </a:ext>
                </a:extLst>
              </p:cNvPr>
              <p:cNvSpPr/>
              <p:nvPr/>
            </p:nvSpPr>
            <p:spPr bwMode="auto">
              <a:xfrm>
                <a:off x="232975" y="3924089"/>
                <a:ext cx="4853325" cy="2799692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AD055C1-CCF7-4186-E403-CA6F23084B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4583"/>
              <a:stretch/>
            </p:blipFill>
            <p:spPr>
              <a:xfrm>
                <a:off x="415098" y="3928814"/>
                <a:ext cx="2415860" cy="2889638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59560CD-16AF-66C8-4DE8-96283F904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583"/>
            <a:stretch/>
          </p:blipFill>
          <p:spPr>
            <a:xfrm>
              <a:off x="2670440" y="3928814"/>
              <a:ext cx="2415860" cy="288963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1743D1-DA25-C5BD-391A-E90016F7E018}"/>
              </a:ext>
            </a:extLst>
          </p:cNvPr>
          <p:cNvGrpSpPr/>
          <p:nvPr/>
        </p:nvGrpSpPr>
        <p:grpSpPr>
          <a:xfrm>
            <a:off x="5284253" y="865250"/>
            <a:ext cx="4875200" cy="2918177"/>
            <a:chOff x="6168022" y="865250"/>
            <a:chExt cx="4875200" cy="291817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A5C4690-C00B-6167-73DA-84866060BF5E}"/>
                </a:ext>
              </a:extLst>
            </p:cNvPr>
            <p:cNvGrpSpPr/>
            <p:nvPr/>
          </p:nvGrpSpPr>
          <p:grpSpPr>
            <a:xfrm>
              <a:off x="6168022" y="865250"/>
              <a:ext cx="4875200" cy="2918177"/>
              <a:chOff x="6162316" y="1005912"/>
              <a:chExt cx="4875200" cy="291817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70DA99E-6429-9533-8AAA-AFE7800A8A2B}"/>
                  </a:ext>
                </a:extLst>
              </p:cNvPr>
              <p:cNvSpPr/>
              <p:nvPr/>
            </p:nvSpPr>
            <p:spPr bwMode="auto">
              <a:xfrm>
                <a:off x="6162316" y="1005912"/>
                <a:ext cx="4875200" cy="2799606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7A23B9C-F4E9-200E-AFDE-8D51001C11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7429"/>
              <a:stretch/>
            </p:blipFill>
            <p:spPr>
              <a:xfrm>
                <a:off x="6230311" y="1034450"/>
                <a:ext cx="2229440" cy="2889639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2246B6E-ABC1-97D9-21E5-3CD5E2E15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551"/>
            <a:stretch/>
          </p:blipFill>
          <p:spPr>
            <a:xfrm>
              <a:off x="8503988" y="865250"/>
              <a:ext cx="2432510" cy="2889639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C5183FA-9A68-32EF-0F2C-02BB658C44E8}"/>
              </a:ext>
            </a:extLst>
          </p:cNvPr>
          <p:cNvSpPr/>
          <p:nvPr/>
        </p:nvSpPr>
        <p:spPr bwMode="auto">
          <a:xfrm>
            <a:off x="33926" y="825622"/>
            <a:ext cx="2597983" cy="5925443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A58F2E-D4F0-970A-96D7-F84975AE23E4}"/>
              </a:ext>
            </a:extLst>
          </p:cNvPr>
          <p:cNvSpPr/>
          <p:nvPr/>
        </p:nvSpPr>
        <p:spPr bwMode="auto">
          <a:xfrm>
            <a:off x="5142196" y="825623"/>
            <a:ext cx="2597983" cy="5858531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FF6630-95A7-456F-D5C5-DF0CBA3C5C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2FBFC"/>
              </a:clrFrom>
              <a:clrTo>
                <a:srgbClr val="F2FBFC">
                  <a:alpha val="0"/>
                </a:srgbClr>
              </a:clrTo>
            </a:clrChange>
          </a:blip>
          <a:srcRect t="63399" b="20128"/>
          <a:stretch/>
        </p:blipFill>
        <p:spPr>
          <a:xfrm>
            <a:off x="5265154" y="3919021"/>
            <a:ext cx="4447729" cy="897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B5B5E8-76AB-92F7-EDA7-99423DF0092C}"/>
              </a:ext>
            </a:extLst>
          </p:cNvPr>
          <p:cNvSpPr txBox="1"/>
          <p:nvPr/>
        </p:nvSpPr>
        <p:spPr>
          <a:xfrm>
            <a:off x="6114971" y="4937276"/>
            <a:ext cx="5112568" cy="12280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da-DK" sz="1400" dirty="0">
                <a:solidFill>
                  <a:srgbClr val="105A39"/>
                </a:solidFill>
              </a:rPr>
              <a:t>Det skyldes at materialeforbruget ved dyb renovering kan opveje klimabesparelsen ved en reduceret drift</a:t>
            </a:r>
          </a:p>
          <a:p>
            <a:pPr>
              <a:lnSpc>
                <a:spcPct val="95000"/>
              </a:lnSpc>
              <a:spcBef>
                <a:spcPts val="0"/>
              </a:spcBef>
            </a:pPr>
            <a:endParaRPr lang="da-DK" sz="1400" dirty="0">
              <a:solidFill>
                <a:srgbClr val="105A39"/>
              </a:solidFill>
            </a:endParaRPr>
          </a:p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da-DK" sz="1400" dirty="0">
                <a:solidFill>
                  <a:srgbClr val="105A39"/>
                </a:solidFill>
              </a:rPr>
              <a:t>Men sænkning af driftsenergiforbruget er en forudsætning for at en højre andel af Danmarks energiforbrug kan dækkes af vedvarende energi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F88517-F187-88D9-192B-A5450DFE80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2FBFC"/>
              </a:clrFrom>
              <a:clrTo>
                <a:srgbClr val="F2FBFC">
                  <a:alpha val="0"/>
                </a:srgbClr>
              </a:clrTo>
            </a:clrChange>
          </a:blip>
          <a:srcRect l="570" t="80374" r="84347" b="14215"/>
          <a:stretch/>
        </p:blipFill>
        <p:spPr>
          <a:xfrm>
            <a:off x="5302324" y="4839838"/>
            <a:ext cx="670828" cy="2946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7F0B87-A585-DF34-B268-55AD34BF8E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2FBFC"/>
              </a:clrFrom>
              <a:clrTo>
                <a:srgbClr val="F2FBFC">
                  <a:alpha val="0"/>
                </a:srgbClr>
              </a:clrTo>
            </a:clrChange>
          </a:blip>
          <a:srcRect l="570" t="80374" r="84347" b="14215"/>
          <a:stretch/>
        </p:blipFill>
        <p:spPr>
          <a:xfrm>
            <a:off x="5325079" y="5432503"/>
            <a:ext cx="670828" cy="2946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C38EBD-0BBF-2017-0334-E592215A7EA7}"/>
              </a:ext>
            </a:extLst>
          </p:cNvPr>
          <p:cNvSpPr/>
          <p:nvPr/>
        </p:nvSpPr>
        <p:spPr bwMode="auto">
          <a:xfrm>
            <a:off x="3214092" y="2348880"/>
            <a:ext cx="169200" cy="136800"/>
          </a:xfrm>
          <a:prstGeom prst="rect">
            <a:avLst/>
          </a:prstGeom>
          <a:solidFill>
            <a:srgbClr val="D2B9C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2BBB98-263F-FE05-82B2-4D513EABF75C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4D858F5-F7CD-7769-CA4B-1258704B22AB}"/>
              </a:ext>
            </a:extLst>
          </p:cNvPr>
          <p:cNvGrpSpPr/>
          <p:nvPr/>
        </p:nvGrpSpPr>
        <p:grpSpPr>
          <a:xfrm>
            <a:off x="10298406" y="865251"/>
            <a:ext cx="1712044" cy="1411622"/>
            <a:chOff x="10298406" y="865251"/>
            <a:chExt cx="1712044" cy="141162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5F525-30C8-673A-B618-17490B937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98406" y="865251"/>
              <a:ext cx="1712044" cy="141162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209FE53-094E-374E-77B2-2A4C3757A932}"/>
                </a:ext>
              </a:extLst>
            </p:cNvPr>
            <p:cNvSpPr/>
            <p:nvPr/>
          </p:nvSpPr>
          <p:spPr bwMode="auto">
            <a:xfrm>
              <a:off x="11685588" y="893788"/>
              <a:ext cx="259701" cy="2309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6FCB95-81A3-BF88-4507-47742686F744}"/>
                </a:ext>
              </a:extLst>
            </p:cNvPr>
            <p:cNvSpPr/>
            <p:nvPr/>
          </p:nvSpPr>
          <p:spPr bwMode="auto">
            <a:xfrm>
              <a:off x="11132162" y="1331337"/>
              <a:ext cx="259701" cy="1534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2496CF-6CC0-F745-3930-D86FE098AF84}"/>
                </a:ext>
              </a:extLst>
            </p:cNvPr>
            <p:cNvSpPr/>
            <p:nvPr/>
          </p:nvSpPr>
          <p:spPr bwMode="auto">
            <a:xfrm>
              <a:off x="11571306" y="1470638"/>
              <a:ext cx="373983" cy="1534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7B7F904-CA05-933A-ECF5-707B6F257A57}"/>
                </a:ext>
              </a:extLst>
            </p:cNvPr>
            <p:cNvSpPr/>
            <p:nvPr/>
          </p:nvSpPr>
          <p:spPr bwMode="auto">
            <a:xfrm>
              <a:off x="11441455" y="1715201"/>
              <a:ext cx="413597" cy="1534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7283CA7-82C3-CA40-F485-5ACC924C28D8}"/>
                </a:ext>
              </a:extLst>
            </p:cNvPr>
            <p:cNvSpPr/>
            <p:nvPr/>
          </p:nvSpPr>
          <p:spPr bwMode="auto">
            <a:xfrm>
              <a:off x="11388552" y="1969979"/>
              <a:ext cx="589173" cy="1534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9654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09468-DDFD-48E9-BF3B-F7F8FBB7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84" y="235469"/>
            <a:ext cx="11464804" cy="1278000"/>
          </a:xfrm>
        </p:spPr>
        <p:txBody>
          <a:bodyPr/>
          <a:lstStyle/>
          <a:p>
            <a:r>
              <a:rPr lang="da-DK" dirty="0"/>
              <a:t>Beregnet driftsenergi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75BC3DC-4559-47E5-84AA-DA8E30960D7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7788" y="1768940"/>
            <a:ext cx="5068750" cy="4181009"/>
          </a:xfrm>
        </p:spPr>
        <p:txBody>
          <a:bodyPr/>
          <a:lstStyle/>
          <a:p>
            <a:pPr lvl="2"/>
            <a:r>
              <a:rPr lang="da-DK" b="1" dirty="0"/>
              <a:t>Gamle emissionsfaktorer 2023:       </a:t>
            </a:r>
            <a:r>
              <a:rPr lang="da-DK" dirty="0"/>
              <a:t>kun dyb renovering er bedre end nedrivning og nybyg, drift har en kæmpe andel af emissionerne (pile)</a:t>
            </a:r>
          </a:p>
          <a:p>
            <a:pPr lvl="2"/>
            <a:r>
              <a:rPr lang="da-DK" b="1" dirty="0"/>
              <a:t>Nye emissionsfaktorer 2025:     </a:t>
            </a:r>
            <a:r>
              <a:rPr lang="da-DK" dirty="0"/>
              <a:t>renovering er generelt bedre end nedrivning og nybyg, materialerne får større vægt </a:t>
            </a:r>
          </a:p>
          <a:p>
            <a:pPr lvl="2"/>
            <a:endParaRPr lang="da-DK" dirty="0"/>
          </a:p>
          <a:p>
            <a:pPr lvl="2"/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7263D-D45F-7C7F-528F-5AF154396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r="6913" b="6103"/>
          <a:stretch/>
        </p:blipFill>
        <p:spPr>
          <a:xfrm>
            <a:off x="5546538" y="1196752"/>
            <a:ext cx="6359873" cy="5473905"/>
          </a:xfrm>
          <a:prstGeom prst="rect">
            <a:avLst/>
          </a:prstGeom>
        </p:spPr>
      </p:pic>
      <p:sp>
        <p:nvSpPr>
          <p:cNvPr id="4" name="Arrow: Left 3">
            <a:extLst>
              <a:ext uri="{FF2B5EF4-FFF2-40B4-BE49-F238E27FC236}">
                <a16:creationId xmlns:a16="http://schemas.microsoft.com/office/drawing/2014/main" id="{FABF7E10-9EF6-7987-F5CD-6F8307429276}"/>
              </a:ext>
            </a:extLst>
          </p:cNvPr>
          <p:cNvSpPr/>
          <p:nvPr/>
        </p:nvSpPr>
        <p:spPr bwMode="auto">
          <a:xfrm>
            <a:off x="6305467" y="2276872"/>
            <a:ext cx="216024" cy="49704"/>
          </a:xfrm>
          <a:prstGeom prst="leftArrow">
            <a:avLst>
              <a:gd name="adj1" fmla="val 49999"/>
              <a:gd name="adj2" fmla="val 50000"/>
            </a:avLst>
          </a:prstGeom>
          <a:solidFill>
            <a:srgbClr val="054B32"/>
          </a:solidFill>
          <a:ln w="9525" cap="flat" cmpd="sng" algn="ctr">
            <a:solidFill>
              <a:srgbClr val="054B3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41FC7C3D-7AF5-9B82-0913-93C8B834BA73}"/>
              </a:ext>
            </a:extLst>
          </p:cNvPr>
          <p:cNvSpPr/>
          <p:nvPr/>
        </p:nvSpPr>
        <p:spPr bwMode="auto">
          <a:xfrm>
            <a:off x="6809523" y="2492896"/>
            <a:ext cx="216024" cy="49704"/>
          </a:xfrm>
          <a:prstGeom prst="leftArrow">
            <a:avLst>
              <a:gd name="adj1" fmla="val 49999"/>
              <a:gd name="adj2" fmla="val 50000"/>
            </a:avLst>
          </a:prstGeom>
          <a:solidFill>
            <a:srgbClr val="054B32"/>
          </a:solidFill>
          <a:ln w="9525" cap="flat" cmpd="sng" algn="ctr">
            <a:solidFill>
              <a:srgbClr val="054B3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00819FEA-A410-C482-4F93-E4473C08ECBF}"/>
              </a:ext>
            </a:extLst>
          </p:cNvPr>
          <p:cNvSpPr/>
          <p:nvPr/>
        </p:nvSpPr>
        <p:spPr bwMode="auto">
          <a:xfrm>
            <a:off x="7283731" y="3213964"/>
            <a:ext cx="216024" cy="49704"/>
          </a:xfrm>
          <a:prstGeom prst="leftArrow">
            <a:avLst>
              <a:gd name="adj1" fmla="val 49999"/>
              <a:gd name="adj2" fmla="val 50000"/>
            </a:avLst>
          </a:prstGeom>
          <a:solidFill>
            <a:srgbClr val="054B32"/>
          </a:solidFill>
          <a:ln w="9525" cap="flat" cmpd="sng" algn="ctr">
            <a:solidFill>
              <a:srgbClr val="054B3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5EB71BFC-9623-D2E9-56AC-455F75F90046}"/>
              </a:ext>
            </a:extLst>
          </p:cNvPr>
          <p:cNvSpPr/>
          <p:nvPr/>
        </p:nvSpPr>
        <p:spPr bwMode="auto">
          <a:xfrm>
            <a:off x="7716970" y="3764188"/>
            <a:ext cx="216024" cy="49704"/>
          </a:xfrm>
          <a:prstGeom prst="leftArrow">
            <a:avLst>
              <a:gd name="adj1" fmla="val 49999"/>
              <a:gd name="adj2" fmla="val 50000"/>
            </a:avLst>
          </a:prstGeom>
          <a:solidFill>
            <a:srgbClr val="054B32"/>
          </a:solidFill>
          <a:ln w="9525" cap="flat" cmpd="sng" algn="ctr">
            <a:solidFill>
              <a:srgbClr val="054B3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53E98196-0BE9-1E18-E685-A35015D75333}"/>
              </a:ext>
            </a:extLst>
          </p:cNvPr>
          <p:cNvSpPr/>
          <p:nvPr/>
        </p:nvSpPr>
        <p:spPr bwMode="auto">
          <a:xfrm>
            <a:off x="8182644" y="3140968"/>
            <a:ext cx="216024" cy="49704"/>
          </a:xfrm>
          <a:prstGeom prst="leftArrow">
            <a:avLst>
              <a:gd name="adj1" fmla="val 49999"/>
              <a:gd name="adj2" fmla="val 50000"/>
            </a:avLst>
          </a:prstGeom>
          <a:solidFill>
            <a:srgbClr val="054B32"/>
          </a:solidFill>
          <a:ln w="9525" cap="flat" cmpd="sng" algn="ctr">
            <a:solidFill>
              <a:srgbClr val="054B3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B91AA1C6-599B-EBCF-0FA8-E900E8AA897B}"/>
              </a:ext>
            </a:extLst>
          </p:cNvPr>
          <p:cNvSpPr/>
          <p:nvPr/>
        </p:nvSpPr>
        <p:spPr bwMode="auto">
          <a:xfrm>
            <a:off x="9550796" y="2996952"/>
            <a:ext cx="216024" cy="49704"/>
          </a:xfrm>
          <a:prstGeom prst="leftArrow">
            <a:avLst>
              <a:gd name="adj1" fmla="val 49999"/>
              <a:gd name="adj2" fmla="val 50000"/>
            </a:avLst>
          </a:prstGeom>
          <a:solidFill>
            <a:srgbClr val="054B32"/>
          </a:solidFill>
          <a:ln w="9525" cap="flat" cmpd="sng" algn="ctr">
            <a:solidFill>
              <a:srgbClr val="054B3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33884782-9157-2381-F482-FC088F40B457}"/>
              </a:ext>
            </a:extLst>
          </p:cNvPr>
          <p:cNvSpPr/>
          <p:nvPr/>
        </p:nvSpPr>
        <p:spPr bwMode="auto">
          <a:xfrm>
            <a:off x="9982844" y="3284984"/>
            <a:ext cx="216024" cy="49704"/>
          </a:xfrm>
          <a:prstGeom prst="leftArrow">
            <a:avLst>
              <a:gd name="adj1" fmla="val 49999"/>
              <a:gd name="adj2" fmla="val 50000"/>
            </a:avLst>
          </a:prstGeom>
          <a:solidFill>
            <a:srgbClr val="054B32"/>
          </a:solidFill>
          <a:ln w="9525" cap="flat" cmpd="sng" algn="ctr">
            <a:solidFill>
              <a:srgbClr val="054B3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F6BE621E-06B6-3454-5664-D30D551EF094}"/>
              </a:ext>
            </a:extLst>
          </p:cNvPr>
          <p:cNvSpPr/>
          <p:nvPr/>
        </p:nvSpPr>
        <p:spPr bwMode="auto">
          <a:xfrm>
            <a:off x="10486900" y="3569481"/>
            <a:ext cx="216024" cy="49704"/>
          </a:xfrm>
          <a:prstGeom prst="leftArrow">
            <a:avLst>
              <a:gd name="adj1" fmla="val 49999"/>
              <a:gd name="adj2" fmla="val 50000"/>
            </a:avLst>
          </a:prstGeom>
          <a:solidFill>
            <a:srgbClr val="054B32"/>
          </a:solidFill>
          <a:ln w="9525" cap="flat" cmpd="sng" algn="ctr">
            <a:solidFill>
              <a:srgbClr val="054B3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DA848168-06F0-7298-8E30-8510284D06AE}"/>
              </a:ext>
            </a:extLst>
          </p:cNvPr>
          <p:cNvSpPr/>
          <p:nvPr/>
        </p:nvSpPr>
        <p:spPr bwMode="auto">
          <a:xfrm>
            <a:off x="10918948" y="3739336"/>
            <a:ext cx="216024" cy="49704"/>
          </a:xfrm>
          <a:prstGeom prst="leftArrow">
            <a:avLst>
              <a:gd name="adj1" fmla="val 49999"/>
              <a:gd name="adj2" fmla="val 50000"/>
            </a:avLst>
          </a:prstGeom>
          <a:solidFill>
            <a:srgbClr val="054B32"/>
          </a:solidFill>
          <a:ln w="9525" cap="flat" cmpd="sng" algn="ctr">
            <a:solidFill>
              <a:srgbClr val="054B3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1ACF276F-5A4C-06DE-8956-F2381F00A663}"/>
              </a:ext>
            </a:extLst>
          </p:cNvPr>
          <p:cNvSpPr/>
          <p:nvPr/>
        </p:nvSpPr>
        <p:spPr bwMode="auto">
          <a:xfrm>
            <a:off x="11380423" y="3346632"/>
            <a:ext cx="216024" cy="49704"/>
          </a:xfrm>
          <a:prstGeom prst="leftArrow">
            <a:avLst>
              <a:gd name="adj1" fmla="val 49999"/>
              <a:gd name="adj2" fmla="val 50000"/>
            </a:avLst>
          </a:prstGeom>
          <a:solidFill>
            <a:srgbClr val="054B32"/>
          </a:solidFill>
          <a:ln w="9525" cap="flat" cmpd="sng" algn="ctr">
            <a:solidFill>
              <a:srgbClr val="054B3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99F8EB-42B2-656E-C1AE-AB1AEB37BC81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F4728B-09C1-6D87-151A-7EA3EE9B9949}"/>
              </a:ext>
            </a:extLst>
          </p:cNvPr>
          <p:cNvGrpSpPr/>
          <p:nvPr/>
        </p:nvGrpSpPr>
        <p:grpSpPr>
          <a:xfrm>
            <a:off x="10385599" y="1768941"/>
            <a:ext cx="1712044" cy="1411622"/>
            <a:chOff x="10298406" y="865251"/>
            <a:chExt cx="1712044" cy="14116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29E021A-F6FB-E902-5400-4D907497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98406" y="865251"/>
              <a:ext cx="1712044" cy="141162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C99847-82B9-C64C-359D-A30C26796CE3}"/>
                </a:ext>
              </a:extLst>
            </p:cNvPr>
            <p:cNvSpPr/>
            <p:nvPr/>
          </p:nvSpPr>
          <p:spPr bwMode="auto">
            <a:xfrm>
              <a:off x="11685588" y="893788"/>
              <a:ext cx="259701" cy="2309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E3D175-25BE-B812-0D0C-6C32DDD47CA7}"/>
                </a:ext>
              </a:extLst>
            </p:cNvPr>
            <p:cNvSpPr/>
            <p:nvPr/>
          </p:nvSpPr>
          <p:spPr bwMode="auto">
            <a:xfrm>
              <a:off x="11132162" y="1331337"/>
              <a:ext cx="259701" cy="1534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E033F9-B08B-F4DC-BF0A-0B9523043AB5}"/>
                </a:ext>
              </a:extLst>
            </p:cNvPr>
            <p:cNvSpPr/>
            <p:nvPr/>
          </p:nvSpPr>
          <p:spPr bwMode="auto">
            <a:xfrm>
              <a:off x="11571306" y="1470638"/>
              <a:ext cx="373983" cy="1534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667A19-EAE6-49FF-774B-1BB9DC044BA6}"/>
                </a:ext>
              </a:extLst>
            </p:cNvPr>
            <p:cNvSpPr/>
            <p:nvPr/>
          </p:nvSpPr>
          <p:spPr bwMode="auto">
            <a:xfrm>
              <a:off x="11460560" y="1715201"/>
              <a:ext cx="523323" cy="1643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51E23DC-83C1-2299-8646-4E94F355B4C5}"/>
                </a:ext>
              </a:extLst>
            </p:cNvPr>
            <p:cNvSpPr/>
            <p:nvPr/>
          </p:nvSpPr>
          <p:spPr bwMode="auto">
            <a:xfrm>
              <a:off x="11388552" y="1969979"/>
              <a:ext cx="589173" cy="1534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4" name="Arrow: Left 23">
            <a:extLst>
              <a:ext uri="{FF2B5EF4-FFF2-40B4-BE49-F238E27FC236}">
                <a16:creationId xmlns:a16="http://schemas.microsoft.com/office/drawing/2014/main" id="{C25A17FC-C344-5850-8883-A74E87897A5F}"/>
              </a:ext>
            </a:extLst>
          </p:cNvPr>
          <p:cNvSpPr/>
          <p:nvPr/>
        </p:nvSpPr>
        <p:spPr bwMode="auto">
          <a:xfrm>
            <a:off x="4337049" y="1888104"/>
            <a:ext cx="216024" cy="49704"/>
          </a:xfrm>
          <a:prstGeom prst="leftArrow">
            <a:avLst>
              <a:gd name="adj1" fmla="val 49999"/>
              <a:gd name="adj2" fmla="val 50000"/>
            </a:avLst>
          </a:prstGeom>
          <a:solidFill>
            <a:srgbClr val="054B32"/>
          </a:solidFill>
          <a:ln w="9525" cap="flat" cmpd="sng" algn="ctr">
            <a:solidFill>
              <a:srgbClr val="054B3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78E7F5-A9B5-6A6E-144D-3ED35226AACB}"/>
              </a:ext>
            </a:extLst>
          </p:cNvPr>
          <p:cNvSpPr/>
          <p:nvPr/>
        </p:nvSpPr>
        <p:spPr bwMode="auto">
          <a:xfrm>
            <a:off x="3985351" y="3108555"/>
            <a:ext cx="144000" cy="144016"/>
          </a:xfrm>
          <a:prstGeom prst="rect">
            <a:avLst/>
          </a:prstGeom>
          <a:solidFill>
            <a:srgbClr val="FFE0A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43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D8C98B-63BE-6E76-743B-9A9387280F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15</a:t>
            </a:fld>
            <a:endParaRPr lang="da-DK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E2CE0B-C253-4F55-C712-C637DAC90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83" y="235469"/>
            <a:ext cx="11715629" cy="1278000"/>
          </a:xfrm>
        </p:spPr>
        <p:txBody>
          <a:bodyPr/>
          <a:lstStyle/>
          <a:p>
            <a:r>
              <a:rPr lang="da-DK" dirty="0"/>
              <a:t>Beregnet vs. faktisk driftsenergi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0B23A7-1D75-E42B-C0FE-856D16BECA7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507778" y="5157192"/>
            <a:ext cx="5635306" cy="3706812"/>
          </a:xfrm>
        </p:spPr>
        <p:txBody>
          <a:bodyPr/>
          <a:lstStyle/>
          <a:p>
            <a:pPr lvl="2"/>
            <a:r>
              <a:rPr lang="da-DK" i="1" dirty="0"/>
              <a:t>Løsning: Branchevejledning for energiberegninger 2.0 </a:t>
            </a:r>
            <a:r>
              <a:rPr lang="da-DK" dirty="0"/>
              <a:t>med</a:t>
            </a:r>
            <a:r>
              <a:rPr lang="da-DK" i="1" dirty="0"/>
              <a:t> </a:t>
            </a:r>
            <a:r>
              <a:rPr lang="da-DK" dirty="0"/>
              <a:t>ny faktormetode til </a:t>
            </a:r>
            <a:r>
              <a:rPr lang="da-DK" u="sng" dirty="0"/>
              <a:t>estimeret</a:t>
            </a:r>
            <a:r>
              <a:rPr lang="da-DK" dirty="0"/>
              <a:t> korrektion af standardenergiberegninger pba. gennemsnit af kendt faktisk </a:t>
            </a:r>
            <a:r>
              <a:rPr lang="da-DK" dirty="0" err="1"/>
              <a:t>enegiforbrug</a:t>
            </a:r>
            <a:r>
              <a:rPr lang="da-DK" dirty="0"/>
              <a:t> fra en række bygningstyper</a:t>
            </a:r>
          </a:p>
          <a:p>
            <a:pPr lvl="2"/>
            <a:endParaRPr lang="da-DK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D540F9-A588-5B51-AF3B-95BDE0A9C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886500" y="1124744"/>
            <a:ext cx="2627272" cy="3706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Placeholder 6" descr="A graph of green and white bars&#10;&#10;Description automatically generated">
            <a:extLst>
              <a:ext uri="{FF2B5EF4-FFF2-40B4-BE49-F238E27FC236}">
                <a16:creationId xmlns:a16="http://schemas.microsoft.com/office/drawing/2014/main" id="{6D7859C8-30FF-A9DB-486F-5DC4CB948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0" y="764704"/>
            <a:ext cx="5710878" cy="4181180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8932E9D-C321-BB1D-FB8C-7B490F3DAFAE}"/>
              </a:ext>
            </a:extLst>
          </p:cNvPr>
          <p:cNvSpPr txBox="1">
            <a:spLocks/>
          </p:cNvSpPr>
          <p:nvPr/>
        </p:nvSpPr>
        <p:spPr bwMode="auto">
          <a:xfrm>
            <a:off x="873769" y="5162748"/>
            <a:ext cx="5337175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ts val="1500"/>
              </a:spcAft>
              <a:buClr>
                <a:srgbClr val="D4162E"/>
              </a:buClr>
              <a:buSzPct val="80000"/>
              <a:buFont typeface="Arial" panose="020B0604020202020204" pitchFamily="34" charset="0"/>
              <a:buChar char="​"/>
              <a:defRPr sz="2500" b="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100000"/>
              <a:buFont typeface="Arial" panose="020B0604020202020204" pitchFamily="34" charset="0"/>
              <a:buChar char="​"/>
              <a:tabLst/>
              <a:defRPr sz="1800">
                <a:solidFill>
                  <a:schemeClr val="tx1"/>
                </a:solidFill>
                <a:latin typeface="+mn-lt"/>
              </a:defRPr>
            </a:lvl2pPr>
            <a:lvl3pPr marL="36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Wingdings 2" panose="05020102010507070707" pitchFamily="18" charset="2"/>
              <a:buChar char=""/>
              <a:defRPr sz="1800">
                <a:solidFill>
                  <a:schemeClr val="tx1"/>
                </a:solidFill>
                <a:latin typeface="+mn-lt"/>
              </a:defRPr>
            </a:lvl3pPr>
            <a:lvl4pPr marL="72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6pPr>
            <a:lvl7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8pPr>
            <a:lvl9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lvl="2"/>
            <a:r>
              <a:rPr lang="da-DK" i="1" kern="0" dirty="0"/>
              <a:t>Udfordring: </a:t>
            </a:r>
            <a:r>
              <a:rPr lang="da-DK" kern="0" dirty="0"/>
              <a:t>Forskellen mellem beregnet og faktisk energiforbrug. For gode energimærker er den faktiske drift i gennemsnit højere og for dårlige energimærker er den faktisk drift i gennemsnit lavere end det beregnede forbrug.</a:t>
            </a:r>
          </a:p>
          <a:p>
            <a:pPr marL="0" lvl="2" indent="0">
              <a:buNone/>
            </a:pPr>
            <a:r>
              <a:rPr lang="da-DK" i="1" kern="0" dirty="0"/>
              <a:t> </a:t>
            </a:r>
            <a:endParaRPr lang="da-DK" kern="0" dirty="0"/>
          </a:p>
          <a:p>
            <a:pPr lvl="2"/>
            <a:endParaRPr lang="da-DK" i="1" kern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9BE39A-1F8D-E837-9213-87FCCFB83A41}"/>
              </a:ext>
            </a:extLst>
          </p:cNvPr>
          <p:cNvSpPr/>
          <p:nvPr/>
        </p:nvSpPr>
        <p:spPr bwMode="auto">
          <a:xfrm>
            <a:off x="9622804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07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09468-DDFD-48E9-BF3B-F7F8FBB7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84" y="235469"/>
            <a:ext cx="11464804" cy="1278000"/>
          </a:xfrm>
        </p:spPr>
        <p:txBody>
          <a:bodyPr/>
          <a:lstStyle/>
          <a:p>
            <a:r>
              <a:rPr lang="da-DK" dirty="0"/>
              <a:t>Faktisk driftsenergi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75BC3DC-4559-47E5-84AA-DA8E30960D7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7891" y="1844824"/>
            <a:ext cx="5085531" cy="3706812"/>
          </a:xfrm>
        </p:spPr>
        <p:txBody>
          <a:bodyPr/>
          <a:lstStyle/>
          <a:p>
            <a:pPr lvl="2"/>
            <a:r>
              <a:rPr lang="da-DK" dirty="0"/>
              <a:t>Stor spredning, dvs. det faktiske forbrug kan både være højre eller lavere end beregnet</a:t>
            </a:r>
          </a:p>
          <a:p>
            <a:pPr lvl="2"/>
            <a:r>
              <a:rPr lang="da-DK" dirty="0"/>
              <a:t>Scenarier med lavest CO₂ ligger måske lidt højere</a:t>
            </a:r>
          </a:p>
          <a:p>
            <a:pPr lvl="2"/>
            <a:r>
              <a:rPr lang="da-DK" dirty="0"/>
              <a:t>Scenarier med høj CO₂ ligger måske lidt lavere </a:t>
            </a:r>
          </a:p>
          <a:p>
            <a:pPr lvl="2"/>
            <a:r>
              <a:rPr lang="da-DK" dirty="0"/>
              <a:t>Forstærker at man bør overveje at gøre mindre i en renovering </a:t>
            </a:r>
          </a:p>
          <a:p>
            <a:pPr lvl="2"/>
            <a:r>
              <a:rPr lang="da-DK" dirty="0"/>
              <a:t>Man bør foretage projektspecifikke beregninger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422D2-8F04-7FE7-17CB-E4CB7CBDC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656" y="1564619"/>
            <a:ext cx="6343650" cy="46291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1B049B-3352-3BD4-878C-63699B85D898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C8C80A-531D-0CC6-07D7-3E5AB286480C}"/>
              </a:ext>
            </a:extLst>
          </p:cNvPr>
          <p:cNvSpPr txBox="1"/>
          <p:nvPr/>
        </p:nvSpPr>
        <p:spPr>
          <a:xfrm>
            <a:off x="6310436" y="6212540"/>
            <a:ext cx="7137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da-DK" sz="1400" dirty="0">
                <a:solidFill>
                  <a:srgbClr val="004622"/>
                </a:solidFill>
              </a:rPr>
              <a:t>X = det sandsynlige faktiske energiforbrug</a:t>
            </a:r>
          </a:p>
          <a:p>
            <a:pPr lvl="2"/>
            <a:r>
              <a:rPr lang="da-DK" sz="1400" dirty="0">
                <a:solidFill>
                  <a:srgbClr val="004622"/>
                </a:solidFill>
              </a:rPr>
              <a:t>Top-bund af pilene = spænd/usikkerhed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3767E4-7F00-CD7F-CAD4-87648D080051}"/>
              </a:ext>
            </a:extLst>
          </p:cNvPr>
          <p:cNvGrpSpPr/>
          <p:nvPr/>
        </p:nvGrpSpPr>
        <p:grpSpPr>
          <a:xfrm>
            <a:off x="10198868" y="95651"/>
            <a:ext cx="1931492" cy="1627063"/>
            <a:chOff x="10298406" y="865251"/>
            <a:chExt cx="1712044" cy="14116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547B2B5-06F9-E991-26D3-88EA39A4E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98406" y="865251"/>
              <a:ext cx="1712044" cy="141162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8FCEEA-2CD8-E126-F646-F759E288992B}"/>
                </a:ext>
              </a:extLst>
            </p:cNvPr>
            <p:cNvSpPr/>
            <p:nvPr/>
          </p:nvSpPr>
          <p:spPr bwMode="auto">
            <a:xfrm>
              <a:off x="11685588" y="893788"/>
              <a:ext cx="259701" cy="2309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5A0B88-F235-9EB5-12E8-5F91C85F4126}"/>
                </a:ext>
              </a:extLst>
            </p:cNvPr>
            <p:cNvSpPr/>
            <p:nvPr/>
          </p:nvSpPr>
          <p:spPr bwMode="auto">
            <a:xfrm>
              <a:off x="11132162" y="1331337"/>
              <a:ext cx="259701" cy="1534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7248E2-E683-B87D-BB5F-EB799814D3B1}"/>
                </a:ext>
              </a:extLst>
            </p:cNvPr>
            <p:cNvSpPr/>
            <p:nvPr/>
          </p:nvSpPr>
          <p:spPr bwMode="auto">
            <a:xfrm>
              <a:off x="11571306" y="1470638"/>
              <a:ext cx="373983" cy="1534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96BD317-9647-4E4C-34EB-4F0FBB48A6C6}"/>
                </a:ext>
              </a:extLst>
            </p:cNvPr>
            <p:cNvSpPr/>
            <p:nvPr/>
          </p:nvSpPr>
          <p:spPr bwMode="auto">
            <a:xfrm>
              <a:off x="11460560" y="1715201"/>
              <a:ext cx="523323" cy="1643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DB0068-0CFE-B1F6-EFBA-97BA4BA982A8}"/>
                </a:ext>
              </a:extLst>
            </p:cNvPr>
            <p:cNvSpPr/>
            <p:nvPr/>
          </p:nvSpPr>
          <p:spPr bwMode="auto">
            <a:xfrm>
              <a:off x="11388552" y="1969979"/>
              <a:ext cx="589173" cy="1534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242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6A89F-BE65-EA14-A528-ECD221831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83" y="235469"/>
            <a:ext cx="10959979" cy="1278000"/>
          </a:xfrm>
        </p:spPr>
        <p:txBody>
          <a:bodyPr/>
          <a:lstStyle/>
          <a:p>
            <a:r>
              <a:rPr lang="da-DK" dirty="0"/>
              <a:t>Renovering med biomaterialer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4917A-C8F6-160A-F08B-05EC45C7A02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7173416"/>
            <a:ext cx="11180763" cy="3706812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DF537-3A7A-3544-08FE-F9E05FF398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17</a:t>
            </a:fld>
            <a:endParaRPr lang="da-DK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9CFD57-0382-F16D-A7AE-AD84C3449E22}"/>
              </a:ext>
            </a:extLst>
          </p:cNvPr>
          <p:cNvGrpSpPr/>
          <p:nvPr/>
        </p:nvGrpSpPr>
        <p:grpSpPr>
          <a:xfrm>
            <a:off x="3960439" y="768758"/>
            <a:ext cx="8254653" cy="6089241"/>
            <a:chOff x="3358108" y="188640"/>
            <a:chExt cx="8810621" cy="64993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0A1CEA8-6645-B9B3-267D-5761CFDCF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1553" y="188641"/>
              <a:ext cx="4747175" cy="2779137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2482AE0-42E4-0078-3B21-5D52748C80BD}"/>
                </a:ext>
              </a:extLst>
            </p:cNvPr>
            <p:cNvGrpSpPr/>
            <p:nvPr/>
          </p:nvGrpSpPr>
          <p:grpSpPr>
            <a:xfrm>
              <a:off x="3359856" y="2921079"/>
              <a:ext cx="8808873" cy="3766925"/>
              <a:chOff x="1205712" y="2235500"/>
              <a:chExt cx="10889702" cy="4647569"/>
            </a:xfrm>
          </p:grpSpPr>
          <p:pic>
            <p:nvPicPr>
              <p:cNvPr id="9" name="Content Placeholder 5" descr="A house with a garden and trees&#10;&#10;Description automatically generated">
                <a:extLst>
                  <a:ext uri="{FF2B5EF4-FFF2-40B4-BE49-F238E27FC236}">
                    <a16:creationId xmlns:a16="http://schemas.microsoft.com/office/drawing/2014/main" id="{3E919CC3-2DD8-CD47-71C8-9A9E02E1A3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248367" y="2281151"/>
                <a:ext cx="5847047" cy="46019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Content Placeholder 6" descr="A building with many windows&#10;&#10;Description automatically generated">
                <a:extLst>
                  <a:ext uri="{FF2B5EF4-FFF2-40B4-BE49-F238E27FC236}">
                    <a16:creationId xmlns:a16="http://schemas.microsoft.com/office/drawing/2014/main" id="{85BD4719-3C45-8CAE-FDA7-E1C05E1888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17"/>
              <a:stretch/>
            </p:blipFill>
            <p:spPr bwMode="auto">
              <a:xfrm>
                <a:off x="1205712" y="2235500"/>
                <a:ext cx="5040492" cy="46475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556015-B04B-4FB0-0C2C-74387D4D8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108" y="188640"/>
              <a:ext cx="4079092" cy="2769440"/>
            </a:xfrm>
            <a:prstGeom prst="rect">
              <a:avLst/>
            </a:prstGeom>
          </p:spPr>
        </p:pic>
      </p:grpSp>
      <p:sp>
        <p:nvSpPr>
          <p:cNvPr id="15" name="Pladsholder til indhold 2">
            <a:extLst>
              <a:ext uri="{FF2B5EF4-FFF2-40B4-BE49-F238E27FC236}">
                <a16:creationId xmlns:a16="http://schemas.microsoft.com/office/drawing/2014/main" id="{4EA7C0FC-3127-B320-5294-9FDD3F569546}"/>
              </a:ext>
            </a:extLst>
          </p:cNvPr>
          <p:cNvSpPr txBox="1">
            <a:spLocks/>
          </p:cNvSpPr>
          <p:nvPr/>
        </p:nvSpPr>
        <p:spPr bwMode="auto">
          <a:xfrm>
            <a:off x="545504" y="2458492"/>
            <a:ext cx="5337176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ts val="1500"/>
              </a:spcAft>
              <a:buClr>
                <a:srgbClr val="D4162E"/>
              </a:buClr>
              <a:buSzPct val="80000"/>
              <a:buFont typeface="Arial" panose="020B0604020202020204" pitchFamily="34" charset="0"/>
              <a:buChar char="​"/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100000"/>
              <a:buFont typeface="Arial" panose="020B0604020202020204" pitchFamily="34" charset="0"/>
              <a:buChar char="​"/>
              <a:tabLst/>
              <a:defRPr sz="1800">
                <a:solidFill>
                  <a:schemeClr val="tx1"/>
                </a:solidFill>
                <a:latin typeface="+mn-lt"/>
              </a:defRPr>
            </a:lvl2pPr>
            <a:lvl3pPr marL="36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Wingdings 2" panose="05020102010507070707" pitchFamily="18" charset="2"/>
              <a:buChar char=""/>
              <a:defRPr sz="1800">
                <a:solidFill>
                  <a:schemeClr val="tx1"/>
                </a:solidFill>
                <a:latin typeface="+mn-lt"/>
              </a:defRPr>
            </a:lvl3pPr>
            <a:lvl4pPr marL="72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6pPr>
            <a:lvl7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8pPr>
            <a:lvl9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lvl="2"/>
            <a:r>
              <a:rPr lang="da-DK" kern="0" dirty="0" err="1"/>
              <a:t>Papiruld</a:t>
            </a:r>
            <a:endParaRPr lang="da-DK" kern="0" dirty="0"/>
          </a:p>
          <a:p>
            <a:pPr lvl="2"/>
            <a:r>
              <a:rPr lang="da-DK" kern="0" dirty="0"/>
              <a:t>Træfacader</a:t>
            </a:r>
          </a:p>
          <a:p>
            <a:pPr lvl="2"/>
            <a:r>
              <a:rPr lang="da-DK" kern="0" dirty="0"/>
              <a:t>Træ vinduer </a:t>
            </a:r>
          </a:p>
          <a:p>
            <a:pPr marL="0" lvl="2" indent="0">
              <a:buNone/>
            </a:pPr>
            <a:endParaRPr lang="da-DK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268FF1-262C-E0D6-BEAF-785582D3BA95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268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4917A-C8F6-160A-F08B-05EC45C7A02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7173416"/>
            <a:ext cx="11180763" cy="3706812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DF537-3A7A-3544-08FE-F9E05FF398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18</a:t>
            </a:fld>
            <a:endParaRPr lang="da-DK" dirty="0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1F0C75BF-D81E-0770-FBF9-8C7C94AEED93}"/>
              </a:ext>
            </a:extLst>
          </p:cNvPr>
          <p:cNvSpPr txBox="1">
            <a:spLocks/>
          </p:cNvSpPr>
          <p:nvPr/>
        </p:nvSpPr>
        <p:spPr bwMode="auto">
          <a:xfrm>
            <a:off x="545504" y="2458492"/>
            <a:ext cx="2495542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ts val="1500"/>
              </a:spcAft>
              <a:buClr>
                <a:srgbClr val="D4162E"/>
              </a:buClr>
              <a:buSzPct val="80000"/>
              <a:buFont typeface="Arial" panose="020B0604020202020204" pitchFamily="34" charset="0"/>
              <a:buChar char="​"/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100000"/>
              <a:buFont typeface="Arial" panose="020B0604020202020204" pitchFamily="34" charset="0"/>
              <a:buChar char="​"/>
              <a:tabLst/>
              <a:defRPr sz="1800">
                <a:solidFill>
                  <a:schemeClr val="tx1"/>
                </a:solidFill>
                <a:latin typeface="+mn-lt"/>
              </a:defRPr>
            </a:lvl2pPr>
            <a:lvl3pPr marL="36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Wingdings 2" panose="05020102010507070707" pitchFamily="18" charset="2"/>
              <a:buChar char=""/>
              <a:defRPr sz="1800">
                <a:solidFill>
                  <a:schemeClr val="tx1"/>
                </a:solidFill>
                <a:latin typeface="+mn-lt"/>
              </a:defRPr>
            </a:lvl3pPr>
            <a:lvl4pPr marL="72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6pPr>
            <a:lvl7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8pPr>
            <a:lvl9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lvl="2"/>
            <a:r>
              <a:rPr lang="da-DK" kern="0" dirty="0"/>
              <a:t>Emissioner under nul er CO₂ optag fra biomaterialer som skal trækkes fra det samlede resultat</a:t>
            </a:r>
          </a:p>
          <a:p>
            <a:pPr lvl="2"/>
            <a:r>
              <a:rPr lang="da-DK" kern="0" dirty="0"/>
              <a:t>Lille klimabesparelse på 4-8%</a:t>
            </a:r>
          </a:p>
          <a:p>
            <a:pPr lvl="2"/>
            <a:endParaRPr lang="da-DK" kern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3A22F9-FF38-CCAB-A1C4-FF4529A6DF0F}"/>
              </a:ext>
            </a:extLst>
          </p:cNvPr>
          <p:cNvGrpSpPr/>
          <p:nvPr/>
        </p:nvGrpSpPr>
        <p:grpSpPr>
          <a:xfrm>
            <a:off x="3214092" y="1829058"/>
            <a:ext cx="8613078" cy="3525180"/>
            <a:chOff x="1468444" y="980728"/>
            <a:chExt cx="9056860" cy="37068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89102-2DA0-0735-1037-04C333853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8444" y="980728"/>
              <a:ext cx="6604246" cy="370681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D5C51E-D088-DEBA-05F2-20135D868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4652" y="1700808"/>
              <a:ext cx="2270652" cy="187220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6FAC8A2-3D50-6DB0-F509-13CF1D182253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42FFFC-AEA2-CCE6-304C-537DE1E4599B}"/>
              </a:ext>
            </a:extLst>
          </p:cNvPr>
          <p:cNvGrpSpPr/>
          <p:nvPr/>
        </p:nvGrpSpPr>
        <p:grpSpPr>
          <a:xfrm>
            <a:off x="10702922" y="2556089"/>
            <a:ext cx="1124245" cy="1537630"/>
            <a:chOff x="10846670" y="2589503"/>
            <a:chExt cx="960893" cy="127730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68F9A7-0B34-2533-1860-7B9A937E4831}"/>
                </a:ext>
              </a:extLst>
            </p:cNvPr>
            <p:cNvSpPr/>
            <p:nvPr/>
          </p:nvSpPr>
          <p:spPr bwMode="auto">
            <a:xfrm>
              <a:off x="11426853" y="2589503"/>
              <a:ext cx="259701" cy="2309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F0A163-19A1-2E32-923B-85E0BB009F71}"/>
                </a:ext>
              </a:extLst>
            </p:cNvPr>
            <p:cNvSpPr/>
            <p:nvPr/>
          </p:nvSpPr>
          <p:spPr bwMode="auto">
            <a:xfrm>
              <a:off x="10846670" y="3034374"/>
              <a:ext cx="259701" cy="1534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F4276E-ED2B-F949-FADC-435D04A3A489}"/>
                </a:ext>
              </a:extLst>
            </p:cNvPr>
            <p:cNvSpPr/>
            <p:nvPr/>
          </p:nvSpPr>
          <p:spPr bwMode="auto">
            <a:xfrm>
              <a:off x="11337243" y="3170593"/>
              <a:ext cx="373983" cy="1534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289C43-B0DA-E975-0C39-EFC55FFA3343}"/>
                </a:ext>
              </a:extLst>
            </p:cNvPr>
            <p:cNvSpPr/>
            <p:nvPr/>
          </p:nvSpPr>
          <p:spPr bwMode="auto">
            <a:xfrm>
              <a:off x="11190847" y="3459038"/>
              <a:ext cx="459579" cy="1534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4A448D-D9A2-C56A-485B-7D22A4CDDB02}"/>
                </a:ext>
              </a:extLst>
            </p:cNvPr>
            <p:cNvSpPr/>
            <p:nvPr/>
          </p:nvSpPr>
          <p:spPr bwMode="auto">
            <a:xfrm>
              <a:off x="11127965" y="3713362"/>
              <a:ext cx="679598" cy="1534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932E86FC-6659-9AE0-63EB-55D38A63F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83" y="235469"/>
            <a:ext cx="10959979" cy="1278000"/>
          </a:xfrm>
        </p:spPr>
        <p:txBody>
          <a:bodyPr/>
          <a:lstStyle/>
          <a:p>
            <a:r>
              <a:rPr lang="da-DK" dirty="0"/>
              <a:t>Renovering med biomaterialer</a:t>
            </a:r>
          </a:p>
        </p:txBody>
      </p:sp>
    </p:spTree>
    <p:extLst>
      <p:ext uri="{BB962C8B-B14F-4D97-AF65-F5344CB8AC3E}">
        <p14:creationId xmlns:p14="http://schemas.microsoft.com/office/powerpoint/2010/main" val="2079257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6A89F-BE65-EA14-A528-ECD221831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84" y="235469"/>
            <a:ext cx="10194108" cy="1278000"/>
          </a:xfrm>
        </p:spPr>
        <p:txBody>
          <a:bodyPr/>
          <a:lstStyle/>
          <a:p>
            <a:r>
              <a:rPr lang="da-DK" dirty="0"/>
              <a:t>Tidsperspektivet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DF537-3A7A-3544-08FE-F9E05FF398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19</a:t>
            </a:fld>
            <a:endParaRPr lang="da-DK" dirty="0"/>
          </a:p>
        </p:txBody>
      </p:sp>
      <p:sp>
        <p:nvSpPr>
          <p:cNvPr id="25" name="Pladsholder til indhold 2">
            <a:extLst>
              <a:ext uri="{FF2B5EF4-FFF2-40B4-BE49-F238E27FC236}">
                <a16:creationId xmlns:a16="http://schemas.microsoft.com/office/drawing/2014/main" id="{9022CB41-3FCD-33FF-6802-CE3F876602FF}"/>
              </a:ext>
            </a:extLst>
          </p:cNvPr>
          <p:cNvSpPr txBox="1">
            <a:spLocks/>
          </p:cNvSpPr>
          <p:nvPr/>
        </p:nvSpPr>
        <p:spPr bwMode="auto">
          <a:xfrm>
            <a:off x="477788" y="1234356"/>
            <a:ext cx="4392487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ts val="1500"/>
              </a:spcAft>
              <a:buClr>
                <a:srgbClr val="D4162E"/>
              </a:buClr>
              <a:buSzPct val="80000"/>
              <a:buFont typeface="Arial" panose="020B0604020202020204" pitchFamily="34" charset="0"/>
              <a:buChar char="​"/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100000"/>
              <a:buFont typeface="Arial" panose="020B0604020202020204" pitchFamily="34" charset="0"/>
              <a:buChar char="​"/>
              <a:tabLst/>
              <a:defRPr sz="1800">
                <a:solidFill>
                  <a:schemeClr val="tx1"/>
                </a:solidFill>
                <a:latin typeface="+mn-lt"/>
              </a:defRPr>
            </a:lvl2pPr>
            <a:lvl3pPr marL="36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Wingdings 2" panose="05020102010507070707" pitchFamily="18" charset="2"/>
              <a:buChar char=""/>
              <a:defRPr sz="1800">
                <a:solidFill>
                  <a:schemeClr val="tx1"/>
                </a:solidFill>
                <a:latin typeface="+mn-lt"/>
              </a:defRPr>
            </a:lvl3pPr>
            <a:lvl4pPr marL="72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6pPr>
            <a:lvl7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8pPr>
            <a:lvl9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>
              <a:buNone/>
            </a:pPr>
            <a:r>
              <a:rPr lang="da-DK" kern="0" dirty="0"/>
              <a:t>Den mest kritiske klimapåvirkning er den der sker i dag da de har en accelererende effekt på global opvarmning og derfor bør emissioner undgås eller udsættes </a:t>
            </a:r>
          </a:p>
          <a:p>
            <a:pPr lvl="2"/>
            <a:r>
              <a:rPr lang="da-DK" kern="0" dirty="0"/>
              <a:t>Nedrivning og nybyg er klimamæssigt dyrt i dag</a:t>
            </a:r>
          </a:p>
          <a:p>
            <a:pPr lvl="2"/>
            <a:r>
              <a:rPr lang="da-DK" kern="0" dirty="0"/>
              <a:t>Renovering har en lavere klimapåvirkning i dag og udsætter klimapåvirkning fra nedrivning og nybyg </a:t>
            </a:r>
          </a:p>
          <a:p>
            <a:pPr lvl="2"/>
            <a:r>
              <a:rPr lang="da-DK" kern="0" dirty="0"/>
              <a:t>Selvom den samlede besparelse over 50 år er lille (4-8%) udsætter renovering med biogene materialer endnu flere emissioner til fremtiden</a:t>
            </a:r>
          </a:p>
          <a:p>
            <a:pPr lvl="2"/>
            <a:r>
              <a:rPr lang="da-DK" kern="0" dirty="0"/>
              <a:t>Klimapåvirkningen i fremtiden er meget usikker og er i LCA baseret på nutidig produktion og bortskaffelse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3F6CCE5-18F4-FDB5-508C-61EE8E7C0D7F}"/>
              </a:ext>
            </a:extLst>
          </p:cNvPr>
          <p:cNvGrpSpPr/>
          <p:nvPr/>
        </p:nvGrpSpPr>
        <p:grpSpPr>
          <a:xfrm>
            <a:off x="4870276" y="1625006"/>
            <a:ext cx="6958508" cy="3861922"/>
            <a:chOff x="4742621" y="1625006"/>
            <a:chExt cx="6958508" cy="386192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16AD38C-5DFD-4C1B-9DD1-10E800D04400}"/>
                </a:ext>
              </a:extLst>
            </p:cNvPr>
            <p:cNvGrpSpPr/>
            <p:nvPr/>
          </p:nvGrpSpPr>
          <p:grpSpPr>
            <a:xfrm>
              <a:off x="4742621" y="1625006"/>
              <a:ext cx="6958508" cy="3861922"/>
              <a:chOff x="3214092" y="1628800"/>
              <a:chExt cx="6958508" cy="386192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F212851-47B9-1B18-E5E7-C531FE0A7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A5A5A5"/>
                  </a:clrFrom>
                  <a:clrTo>
                    <a:srgbClr val="A5A5A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214092" y="1628800"/>
                <a:ext cx="6958508" cy="3861922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2F888E8-87E6-438F-B51A-F7A539E3E7A1}"/>
                  </a:ext>
                </a:extLst>
              </p:cNvPr>
              <p:cNvCxnSpPr/>
              <p:nvPr/>
            </p:nvCxnSpPr>
            <p:spPr bwMode="auto">
              <a:xfrm flipV="1">
                <a:off x="4078188" y="4293096"/>
                <a:ext cx="4104456" cy="57606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227058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77AF6AB-871E-0D2B-B153-58143CE9F08D}"/>
                  </a:ext>
                </a:extLst>
              </p:cNvPr>
              <p:cNvCxnSpPr/>
              <p:nvPr/>
            </p:nvCxnSpPr>
            <p:spPr bwMode="auto">
              <a:xfrm flipV="1">
                <a:off x="8182644" y="3284984"/>
                <a:ext cx="0" cy="100811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227058"/>
                </a:solidFill>
                <a:prstDash val="solid"/>
                <a:round/>
                <a:headEnd type="oval" w="med" len="med"/>
                <a:tailEnd type="oval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37CA3F7-ED2E-4E56-E5FE-6BADF7E01BDA}"/>
                  </a:ext>
                </a:extLst>
              </p:cNvPr>
              <p:cNvSpPr/>
              <p:nvPr/>
            </p:nvSpPr>
            <p:spPr bwMode="auto">
              <a:xfrm>
                <a:off x="8398668" y="2708920"/>
                <a:ext cx="360040" cy="21602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3EB80AB-C1A8-7798-79D0-5B9072BC6406}"/>
                  </a:ext>
                </a:extLst>
              </p:cNvPr>
              <p:cNvGrpSpPr/>
              <p:nvPr/>
            </p:nvGrpSpPr>
            <p:grpSpPr>
              <a:xfrm>
                <a:off x="8434672" y="2790338"/>
                <a:ext cx="288032" cy="72008"/>
                <a:chOff x="8470676" y="2743984"/>
                <a:chExt cx="288032" cy="72008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ECD79821-287F-C369-7963-FC1CD184D693}"/>
                    </a:ext>
                  </a:extLst>
                </p:cNvPr>
                <p:cNvCxnSpPr/>
                <p:nvPr/>
              </p:nvCxnSpPr>
              <p:spPr bwMode="auto">
                <a:xfrm>
                  <a:off x="8470676" y="2780928"/>
                  <a:ext cx="288032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22705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C1467DF8-7B2E-CD3A-6E87-C9D8E9DC6C4B}"/>
                    </a:ext>
                  </a:extLst>
                </p:cNvPr>
                <p:cNvSpPr/>
                <p:nvPr/>
              </p:nvSpPr>
              <p:spPr bwMode="auto">
                <a:xfrm>
                  <a:off x="8578688" y="2743984"/>
                  <a:ext cx="72008" cy="72008"/>
                </a:xfrm>
                <a:prstGeom prst="ellipse">
                  <a:avLst/>
                </a:prstGeom>
                <a:solidFill>
                  <a:srgbClr val="227058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5000"/>
                    </a:lnSpc>
                    <a:spcBef>
                      <a:spcPts val="1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a-DK" sz="16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504E441-ED72-8E54-465F-ECE6CE3237E6}"/>
                </a:ext>
              </a:extLst>
            </p:cNvPr>
            <p:cNvCxnSpPr/>
            <p:nvPr/>
          </p:nvCxnSpPr>
          <p:spPr bwMode="auto">
            <a:xfrm flipH="1">
              <a:off x="9334770" y="3140968"/>
              <a:ext cx="52041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D26FDE8-8CD0-FE67-342F-3F6D838F400E}"/>
                </a:ext>
              </a:extLst>
            </p:cNvPr>
            <p:cNvCxnSpPr/>
            <p:nvPr/>
          </p:nvCxnSpPr>
          <p:spPr bwMode="auto">
            <a:xfrm flipH="1">
              <a:off x="9334770" y="3272558"/>
              <a:ext cx="520417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D8CD25B-F7A3-9D5F-88DD-5B851EC2A4B2}"/>
                </a:ext>
              </a:extLst>
            </p:cNvPr>
            <p:cNvSpPr txBox="1"/>
            <p:nvPr/>
          </p:nvSpPr>
          <p:spPr>
            <a:xfrm>
              <a:off x="7659217" y="3105757"/>
              <a:ext cx="1678345" cy="1754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95000"/>
                </a:lnSpc>
                <a:spcBef>
                  <a:spcPts val="0"/>
                </a:spcBef>
              </a:pPr>
              <a:r>
                <a:rPr lang="da-DK" sz="1200" b="1" dirty="0"/>
                <a:t>4-8% </a:t>
              </a:r>
              <a:r>
                <a:rPr lang="da-DK" sz="1200" dirty="0"/>
                <a:t>samlet besparelse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741BFC4-D0F8-BCB0-F511-BEE9CC456034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758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66BE1F6-8E90-8028-1F37-24D63122CC2F}"/>
              </a:ext>
            </a:extLst>
          </p:cNvPr>
          <p:cNvGrpSpPr/>
          <p:nvPr/>
        </p:nvGrpSpPr>
        <p:grpSpPr>
          <a:xfrm>
            <a:off x="529493" y="264793"/>
            <a:ext cx="2766481" cy="6697886"/>
            <a:chOff x="6057970" y="113356"/>
            <a:chExt cx="2332966" cy="56483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5D8F27-B5A0-B6A2-C70A-E6929CA505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14" t="14017" r="662" b="612"/>
            <a:stretch/>
          </p:blipFill>
          <p:spPr bwMode="auto">
            <a:xfrm>
              <a:off x="6082187" y="1456450"/>
              <a:ext cx="2183133" cy="2756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A7496376-E479-7A45-CA8C-FD32253E0841}"/>
                </a:ext>
              </a:extLst>
            </p:cNvPr>
            <p:cNvSpPr txBox="1">
              <a:spLocks/>
            </p:cNvSpPr>
            <p:nvPr/>
          </p:nvSpPr>
          <p:spPr>
            <a:xfrm>
              <a:off x="6130625" y="333539"/>
              <a:ext cx="2134696" cy="629824"/>
            </a:xfrm>
            <a:prstGeom prst="rect">
              <a:avLst/>
            </a:prstGeom>
            <a:noFill/>
            <a:effectLst/>
          </p:spPr>
          <p:txBody>
            <a:bodyPr vert="horz" wrap="square" lIns="0" tIns="0" rIns="0" bIns="47988" rtlCol="0" anchor="t" anchorCtr="0">
              <a:noAutofit/>
            </a:bodyPr>
            <a:lstStyle>
              <a:defPPr>
                <a:defRPr lang="en-US"/>
              </a:defPPr>
              <a:lvl1pPr marL="0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630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261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891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522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8152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783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413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7044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ts val="3999"/>
                </a:lnSpc>
              </a:pPr>
              <a:r>
                <a:rPr lang="da-DK" sz="3732" dirty="0">
                  <a:latin typeface="+mj-lt"/>
                  <a:ea typeface="Roboto" panose="02000000000000000000" pitchFamily="2" charset="0"/>
                </a:rPr>
                <a:t>Leonora Lohse</a:t>
              </a: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DBB765D-5D05-FC4D-E502-00A4B114A430}"/>
                </a:ext>
              </a:extLst>
            </p:cNvPr>
            <p:cNvSpPr txBox="1">
              <a:spLocks/>
            </p:cNvSpPr>
            <p:nvPr/>
          </p:nvSpPr>
          <p:spPr>
            <a:xfrm>
              <a:off x="6057970" y="4216975"/>
              <a:ext cx="2332966" cy="1544689"/>
            </a:xfrm>
            <a:prstGeom prst="rect">
              <a:avLst/>
            </a:prstGeom>
          </p:spPr>
          <p:txBody>
            <a:bodyPr>
              <a:noAutofit/>
            </a:bodyPr>
            <a:lstStyle>
              <a:defPPr>
                <a:defRPr lang="en-US"/>
              </a:defPPr>
              <a:lvl1pPr marL="0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630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261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891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522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8152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783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413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7044" algn="l" defTabSz="1219261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608900">
                <a:buClr>
                  <a:srgbClr val="00B0F0"/>
                </a:buClr>
                <a:defRPr/>
              </a:pPr>
              <a:r>
                <a:rPr lang="da-DK" sz="1466" dirty="0">
                  <a:latin typeface="Arial"/>
                  <a:ea typeface="Roboto" panose="02000000000000000000" pitchFamily="2" charset="0"/>
                </a:rPr>
                <a:t>Leonora Lohse</a:t>
              </a:r>
            </a:p>
            <a:p>
              <a:pPr algn="r" defTabSz="608900">
                <a:buClr>
                  <a:srgbClr val="00B0F0"/>
                </a:buClr>
                <a:defRPr/>
              </a:pPr>
              <a:r>
                <a:rPr lang="da-DK" sz="1066" dirty="0">
                  <a:latin typeface="Arial"/>
                  <a:ea typeface="Roboto" panose="02000000000000000000" pitchFamily="2" charset="0"/>
                </a:rPr>
                <a:t>LCA specialist</a:t>
              </a:r>
            </a:p>
            <a:p>
              <a:pPr algn="r" defTabSz="608900">
                <a:buClr>
                  <a:srgbClr val="00B0F0"/>
                </a:buClr>
                <a:defRPr/>
              </a:pPr>
              <a:r>
                <a:rPr lang="da-DK" sz="1066" dirty="0">
                  <a:latin typeface="Arial"/>
                  <a:ea typeface="Roboto" panose="02000000000000000000" pitchFamily="2" charset="0"/>
                </a:rPr>
                <a:t>Ph.d., Civilingeniør</a:t>
              </a:r>
            </a:p>
            <a:p>
              <a:pPr algn="r" defTabSz="608900">
                <a:buClr>
                  <a:srgbClr val="00B0F0"/>
                </a:buClr>
                <a:defRPr/>
              </a:pPr>
              <a:r>
                <a:rPr lang="da-DK" sz="1066" dirty="0">
                  <a:latin typeface="Arial"/>
                  <a:ea typeface="Roboto" panose="02000000000000000000" pitchFamily="2" charset="0"/>
                </a:rPr>
                <a:t> leeb@cowi.com </a:t>
              </a:r>
            </a:p>
            <a:p>
              <a:pPr defTabSz="608900">
                <a:buClr>
                  <a:srgbClr val="00B0F0"/>
                </a:buClr>
                <a:defRPr/>
              </a:pPr>
              <a:endParaRPr lang="da-DK" sz="800" dirty="0">
                <a:latin typeface="Arial"/>
                <a:ea typeface="Roboto" panose="02000000000000000000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211738-540F-12CA-6013-68A678678200}"/>
                </a:ext>
              </a:extLst>
            </p:cNvPr>
            <p:cNvSpPr/>
            <p:nvPr/>
          </p:nvSpPr>
          <p:spPr>
            <a:xfrm>
              <a:off x="6082189" y="113356"/>
              <a:ext cx="2183133" cy="108000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630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261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891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522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8152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783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413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7044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895"/>
              <a:endParaRPr lang="da-DK" sz="2399" err="1">
                <a:solidFill>
                  <a:srgbClr val="151515"/>
                </a:solidFill>
                <a:latin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F04C6A-7DB5-090D-20B8-99DDB9B13530}"/>
                </a:ext>
              </a:extLst>
            </p:cNvPr>
            <p:cNvSpPr/>
            <p:nvPr/>
          </p:nvSpPr>
          <p:spPr>
            <a:xfrm>
              <a:off x="6082189" y="1136653"/>
              <a:ext cx="2183133" cy="108000"/>
            </a:xfrm>
            <a:prstGeom prst="rect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630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261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891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522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8152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783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413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7044" algn="l" defTabSz="1219261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895"/>
              <a:endParaRPr lang="da-DK" sz="2399" err="1">
                <a:solidFill>
                  <a:srgbClr val="151515"/>
                </a:solidFill>
                <a:latin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13E834F-7E3D-065E-068C-39A393EC2200}"/>
              </a:ext>
            </a:extLst>
          </p:cNvPr>
          <p:cNvSpPr/>
          <p:nvPr/>
        </p:nvSpPr>
        <p:spPr>
          <a:xfrm>
            <a:off x="3483972" y="-29578"/>
            <a:ext cx="15552602" cy="60555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794">
              <a:defRPr/>
            </a:pPr>
            <a:endParaRPr lang="da-DK" sz="3199" err="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6A89F-BE65-EA14-A528-ECD22183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Tidsperspektiv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4917A-C8F6-160A-F08B-05EC45C7A02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7173416"/>
            <a:ext cx="11180763" cy="3706812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DF537-3A7A-3544-08FE-F9E05FF398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20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564B99-3242-2B84-04FF-3EDFE6C9D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932" y="990850"/>
            <a:ext cx="8789952" cy="4353058"/>
          </a:xfrm>
          <a:prstGeom prst="rect">
            <a:avLst/>
          </a:prstGeom>
        </p:spPr>
      </p:pic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F92469D2-2CDD-679D-B3B6-A57410397F0E}"/>
              </a:ext>
            </a:extLst>
          </p:cNvPr>
          <p:cNvSpPr txBox="1">
            <a:spLocks/>
          </p:cNvSpPr>
          <p:nvPr/>
        </p:nvSpPr>
        <p:spPr bwMode="auto">
          <a:xfrm>
            <a:off x="423923" y="1679905"/>
            <a:ext cx="2671870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ts val="1500"/>
              </a:spcAft>
              <a:buClr>
                <a:srgbClr val="D4162E"/>
              </a:buClr>
              <a:buSzPct val="80000"/>
              <a:buFont typeface="Arial" panose="020B0604020202020204" pitchFamily="34" charset="0"/>
              <a:buChar char="​"/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100000"/>
              <a:buFont typeface="Arial" panose="020B0604020202020204" pitchFamily="34" charset="0"/>
              <a:buChar char="​"/>
              <a:tabLst/>
              <a:defRPr sz="1800">
                <a:solidFill>
                  <a:schemeClr val="tx1"/>
                </a:solidFill>
                <a:latin typeface="+mn-lt"/>
              </a:defRPr>
            </a:lvl2pPr>
            <a:lvl3pPr marL="36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Wingdings 2" panose="05020102010507070707" pitchFamily="18" charset="2"/>
              <a:buChar char=""/>
              <a:defRPr sz="1800">
                <a:solidFill>
                  <a:schemeClr val="tx1"/>
                </a:solidFill>
                <a:latin typeface="+mn-lt"/>
              </a:defRPr>
            </a:lvl3pPr>
            <a:lvl4pPr marL="72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6pPr>
            <a:lvl7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8pPr>
            <a:lvl9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lvl="2"/>
            <a:r>
              <a:rPr lang="da-DK" kern="0" dirty="0"/>
              <a:t>Forventet omstilling til grøn energi</a:t>
            </a:r>
          </a:p>
          <a:p>
            <a:pPr lvl="2"/>
            <a:r>
              <a:rPr lang="da-DK" kern="0" dirty="0"/>
              <a:t>Forventet teknologisk udvikling i produktion og bortskaffelse af byggematerialer</a:t>
            </a:r>
          </a:p>
          <a:p>
            <a:pPr lvl="2"/>
            <a:r>
              <a:rPr lang="da-DK" kern="0" dirty="0"/>
              <a:t>Den samlede besparelse ved brug af biomaterialer er forventeligt større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BA9F82-B6C4-E844-F5B4-16E760F35664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88089-D014-ADF7-DEBB-0B01B9611C4A}"/>
              </a:ext>
            </a:extLst>
          </p:cNvPr>
          <p:cNvSpPr/>
          <p:nvPr/>
        </p:nvSpPr>
        <p:spPr bwMode="auto">
          <a:xfrm>
            <a:off x="4870276" y="5085184"/>
            <a:ext cx="72008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D13D6C-F192-183B-EAEE-477915477984}"/>
              </a:ext>
            </a:extLst>
          </p:cNvPr>
          <p:cNvSpPr txBox="1"/>
          <p:nvPr/>
        </p:nvSpPr>
        <p:spPr>
          <a:xfrm>
            <a:off x="4901554" y="5088812"/>
            <a:ext cx="1224136" cy="16081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GB" sz="1100" dirty="0" err="1">
                <a:solidFill>
                  <a:srgbClr val="035145"/>
                </a:solidFill>
              </a:rPr>
              <a:t>fremskrivning</a:t>
            </a:r>
            <a:endParaRPr lang="en-GB" sz="1100" dirty="0">
              <a:solidFill>
                <a:srgbClr val="035145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5722EE-41E3-CC3A-86B2-37A20E4CCCB9}"/>
              </a:ext>
            </a:extLst>
          </p:cNvPr>
          <p:cNvSpPr/>
          <p:nvPr/>
        </p:nvSpPr>
        <p:spPr bwMode="auto">
          <a:xfrm>
            <a:off x="9046740" y="5101615"/>
            <a:ext cx="72008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738138-F6CC-7AE8-27DF-BA5026403BCA}"/>
              </a:ext>
            </a:extLst>
          </p:cNvPr>
          <p:cNvSpPr txBox="1"/>
          <p:nvPr/>
        </p:nvSpPr>
        <p:spPr>
          <a:xfrm>
            <a:off x="9078018" y="5105243"/>
            <a:ext cx="1224136" cy="16081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en-GB" sz="1100" dirty="0" err="1">
                <a:solidFill>
                  <a:srgbClr val="035145"/>
                </a:solidFill>
              </a:rPr>
              <a:t>fremskrivning</a:t>
            </a:r>
            <a:endParaRPr lang="en-GB" sz="1100" dirty="0">
              <a:solidFill>
                <a:srgbClr val="035145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C297C7-6E93-34BE-E291-36D667374989}"/>
              </a:ext>
            </a:extLst>
          </p:cNvPr>
          <p:cNvCxnSpPr/>
          <p:nvPr/>
        </p:nvCxnSpPr>
        <p:spPr bwMode="auto">
          <a:xfrm flipH="1">
            <a:off x="6962070" y="2376481"/>
            <a:ext cx="52041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D21AB0-9300-233F-B1D6-EC9609E0C474}"/>
              </a:ext>
            </a:extLst>
          </p:cNvPr>
          <p:cNvCxnSpPr/>
          <p:nvPr/>
        </p:nvCxnSpPr>
        <p:spPr bwMode="auto">
          <a:xfrm flipH="1">
            <a:off x="6962070" y="3068960"/>
            <a:ext cx="52041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019AE4-EA21-5733-8731-7C82E7DC797A}"/>
              </a:ext>
            </a:extLst>
          </p:cNvPr>
          <p:cNvCxnSpPr/>
          <p:nvPr/>
        </p:nvCxnSpPr>
        <p:spPr bwMode="auto">
          <a:xfrm flipH="1">
            <a:off x="11350996" y="2492896"/>
            <a:ext cx="52041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2EE0A3-8BCF-2250-15B9-1AE7AEA986B4}"/>
              </a:ext>
            </a:extLst>
          </p:cNvPr>
          <p:cNvCxnSpPr/>
          <p:nvPr/>
        </p:nvCxnSpPr>
        <p:spPr bwMode="auto">
          <a:xfrm flipH="1">
            <a:off x="11350996" y="3356992"/>
            <a:ext cx="52041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84266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5C619-B738-E650-3C5D-AFAE44F0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Konklusioner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8D8D-A14F-B31B-5C63-2F27DE09D3F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3772" y="6957392"/>
            <a:ext cx="11180763" cy="3706812"/>
          </a:xfrm>
        </p:spPr>
        <p:txBody>
          <a:bodyPr/>
          <a:lstStyle/>
          <a:p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0C4AF-1749-1CFA-6F7F-C7FC2FAF0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05534"/>
            <a:ext cx="3899912" cy="47745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DD4D0A5-A9C3-1174-6B10-19B70529756B}"/>
              </a:ext>
            </a:extLst>
          </p:cNvPr>
          <p:cNvGrpSpPr/>
          <p:nvPr/>
        </p:nvGrpSpPr>
        <p:grpSpPr>
          <a:xfrm>
            <a:off x="5662364" y="908720"/>
            <a:ext cx="6335138" cy="5782861"/>
            <a:chOff x="5853687" y="908720"/>
            <a:chExt cx="6335138" cy="57828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0AADF9-1DDD-01AF-96D6-27ED0763AD67}"/>
                </a:ext>
              </a:extLst>
            </p:cNvPr>
            <p:cNvGrpSpPr/>
            <p:nvPr/>
          </p:nvGrpSpPr>
          <p:grpSpPr>
            <a:xfrm>
              <a:off x="5853687" y="908720"/>
              <a:ext cx="6335138" cy="5782861"/>
              <a:chOff x="5662363" y="1588573"/>
              <a:chExt cx="6526462" cy="595750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3D204E9-2112-E48C-78A2-D8D7A383E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2364" y="1588573"/>
                <a:ext cx="6526461" cy="19709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F4FABDB-9811-7B93-69FD-C95DF0B53A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62363" y="3634577"/>
                <a:ext cx="6526461" cy="1918199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6B95CC1-7CBA-2DEC-8EE0-33F9013E54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85937" y="5627880"/>
                <a:ext cx="6502887" cy="1918199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0313688-1B57-6D1F-21A3-F206678FEFF6}"/>
                </a:ext>
              </a:extLst>
            </p:cNvPr>
            <p:cNvSpPr/>
            <p:nvPr/>
          </p:nvSpPr>
          <p:spPr bwMode="auto">
            <a:xfrm>
              <a:off x="8902724" y="908720"/>
              <a:ext cx="360040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B5F06E-21C0-89D3-289F-C7F86AFD6D24}"/>
                </a:ext>
              </a:extLst>
            </p:cNvPr>
            <p:cNvSpPr/>
            <p:nvPr/>
          </p:nvSpPr>
          <p:spPr bwMode="auto">
            <a:xfrm>
              <a:off x="11261506" y="908720"/>
              <a:ext cx="360040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2EBF28-F1AA-8A94-6267-4070D30F3D3A}"/>
                </a:ext>
              </a:extLst>
            </p:cNvPr>
            <p:cNvSpPr/>
            <p:nvPr/>
          </p:nvSpPr>
          <p:spPr bwMode="auto">
            <a:xfrm>
              <a:off x="8938728" y="2835261"/>
              <a:ext cx="288032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39CB37-9C3F-EFAB-2FE4-2CE18DF7FE48}"/>
                </a:ext>
              </a:extLst>
            </p:cNvPr>
            <p:cNvSpPr/>
            <p:nvPr/>
          </p:nvSpPr>
          <p:spPr bwMode="auto">
            <a:xfrm>
              <a:off x="11261506" y="2881327"/>
              <a:ext cx="324036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36B287-1CD5-1944-100D-72A77E4AC2E1}"/>
                </a:ext>
              </a:extLst>
            </p:cNvPr>
            <p:cNvSpPr/>
            <p:nvPr/>
          </p:nvSpPr>
          <p:spPr bwMode="auto">
            <a:xfrm>
              <a:off x="8938728" y="4825174"/>
              <a:ext cx="288032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3C9460-DBD4-6059-A5CF-E9241BCB1BB4}"/>
                </a:ext>
              </a:extLst>
            </p:cNvPr>
            <p:cNvSpPr/>
            <p:nvPr/>
          </p:nvSpPr>
          <p:spPr bwMode="auto">
            <a:xfrm>
              <a:off x="11261506" y="4814028"/>
              <a:ext cx="288032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5530ECE-A786-5A8E-7133-4D5B0CF9FFD0}"/>
              </a:ext>
            </a:extLst>
          </p:cNvPr>
          <p:cNvSpPr/>
          <p:nvPr/>
        </p:nvSpPr>
        <p:spPr bwMode="auto">
          <a:xfrm>
            <a:off x="0" y="5480082"/>
            <a:ext cx="3899913" cy="1377918"/>
          </a:xfrm>
          <a:prstGeom prst="rect">
            <a:avLst/>
          </a:prstGeom>
          <a:solidFill>
            <a:srgbClr val="F2FBF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53A5A0-6FDE-8EBD-DDEF-AE72DE7838CD}"/>
              </a:ext>
            </a:extLst>
          </p:cNvPr>
          <p:cNvSpPr txBox="1"/>
          <p:nvPr/>
        </p:nvSpPr>
        <p:spPr>
          <a:xfrm>
            <a:off x="621804" y="5903859"/>
            <a:ext cx="3278109" cy="85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da-DK" sz="1300" dirty="0">
                <a:solidFill>
                  <a:srgbClr val="105A39"/>
                </a:solidFill>
              </a:rPr>
              <a:t>Sænkning af driftsenergiforbruget er en forudsætning for at en højre andel af Danmarks energiforbrug kan dækkes af vedvarende energi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87A778-24CC-8863-0099-A4B265D8CD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2FBFC"/>
              </a:clrFrom>
              <a:clrTo>
                <a:srgbClr val="F2FBFC">
                  <a:alpha val="0"/>
                </a:srgbClr>
              </a:clrTo>
            </a:clrChange>
          </a:blip>
          <a:srcRect l="570" t="80374" r="84347" b="14215"/>
          <a:stretch/>
        </p:blipFill>
        <p:spPr>
          <a:xfrm>
            <a:off x="-24512" y="5815570"/>
            <a:ext cx="670828" cy="2946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F9722B-EE61-2C42-9F15-394C351787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2FBFC"/>
              </a:clrFrom>
              <a:clrTo>
                <a:srgbClr val="F2FBFC">
                  <a:alpha val="0"/>
                </a:srgbClr>
              </a:clrTo>
            </a:clrChange>
          </a:blip>
          <a:srcRect l="570" t="80374" r="84347" b="14215"/>
          <a:stretch/>
        </p:blipFill>
        <p:spPr>
          <a:xfrm>
            <a:off x="-24512" y="5283078"/>
            <a:ext cx="670828" cy="2946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721055-B642-F08C-2861-85211F930E5D}"/>
              </a:ext>
            </a:extLst>
          </p:cNvPr>
          <p:cNvSpPr txBox="1"/>
          <p:nvPr/>
        </p:nvSpPr>
        <p:spPr>
          <a:xfrm>
            <a:off x="670828" y="5360111"/>
            <a:ext cx="3278109" cy="487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da-DK" sz="1300" dirty="0">
                <a:solidFill>
                  <a:srgbClr val="105A39"/>
                </a:solidFill>
              </a:rPr>
              <a:t>Ud fra et klimaperspektiv bør der renoveres med biogene materialer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C6582A-DB7F-5825-A02B-ACCEC9C703F9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68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317" y="3861048"/>
            <a:ext cx="11838189" cy="5148572"/>
          </a:xfrm>
        </p:spPr>
        <p:txBody>
          <a:bodyPr/>
          <a:lstStyle/>
          <a:p>
            <a:br>
              <a:rPr lang="da-DK" sz="6000" dirty="0">
                <a:solidFill>
                  <a:srgbClr val="FF0000"/>
                </a:solidFill>
              </a:rPr>
            </a:br>
            <a:r>
              <a:rPr lang="da-DK" sz="6000" dirty="0">
                <a:solidFill>
                  <a:srgbClr val="FF0000"/>
                </a:solidFill>
              </a:rPr>
              <a:t>Mere viden.</a:t>
            </a:r>
            <a:br>
              <a:rPr lang="da-DK" sz="6000" dirty="0">
                <a:solidFill>
                  <a:srgbClr val="FF0000"/>
                </a:solidFill>
              </a:rPr>
            </a:br>
            <a:r>
              <a:rPr lang="da-DK" sz="6000" dirty="0">
                <a:solidFill>
                  <a:srgbClr val="FF0000"/>
                </a:solidFill>
              </a:rPr>
              <a:t>Øvrige resultater og undersøgelser </a:t>
            </a:r>
            <a:br>
              <a:rPr lang="da-DK" sz="6000" dirty="0">
                <a:solidFill>
                  <a:srgbClr val="FF0000"/>
                </a:solidFill>
              </a:rPr>
            </a:br>
            <a:br>
              <a:rPr lang="da-DK" sz="6000" dirty="0">
                <a:solidFill>
                  <a:srgbClr val="FF0000"/>
                </a:solidFill>
              </a:rPr>
            </a:br>
            <a:br>
              <a:rPr lang="da-DK" sz="13000" dirty="0">
                <a:solidFill>
                  <a:srgbClr val="FF0000"/>
                </a:solidFill>
              </a:rPr>
            </a:br>
            <a:br>
              <a:rPr lang="da-DK" sz="13000" dirty="0">
                <a:solidFill>
                  <a:srgbClr val="FF0000"/>
                </a:solidFill>
              </a:rPr>
            </a:br>
            <a:endParaRPr lang="da-DK" sz="1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01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09468-DDFD-48E9-BF3B-F7F8FBB7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84" y="235469"/>
            <a:ext cx="11464804" cy="1278000"/>
          </a:xfrm>
        </p:spPr>
        <p:txBody>
          <a:bodyPr/>
          <a:lstStyle/>
          <a:p>
            <a:r>
              <a:rPr lang="da-DK" dirty="0" err="1"/>
              <a:t>Publicationer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75BC3DC-4559-47E5-84AA-DA8E30960D7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9797" y="2132856"/>
            <a:ext cx="4104456" cy="3706812"/>
          </a:xfrm>
        </p:spPr>
        <p:txBody>
          <a:bodyPr/>
          <a:lstStyle/>
          <a:p>
            <a:pPr lvl="2"/>
            <a:endParaRPr lang="da-DK" dirty="0"/>
          </a:p>
          <a:p>
            <a:pPr lvl="2"/>
            <a:r>
              <a:rPr lang="da-DK" dirty="0"/>
              <a:t>Resultatrapport: </a:t>
            </a:r>
            <a:br>
              <a:rPr lang="da-DK" dirty="0"/>
            </a:br>
            <a:r>
              <a:rPr lang="da-DK" dirty="0"/>
              <a:t>Renovering er bedst for klimaet</a:t>
            </a:r>
          </a:p>
          <a:p>
            <a:pPr lvl="2"/>
            <a:r>
              <a:rPr lang="da-DK" dirty="0"/>
              <a:t>Hovedrapport: </a:t>
            </a:r>
            <a:br>
              <a:rPr lang="da-DK" dirty="0"/>
            </a:br>
            <a:r>
              <a:rPr lang="da-DK" dirty="0"/>
              <a:t>Klimadata for renovering</a:t>
            </a:r>
          </a:p>
          <a:p>
            <a:pPr lvl="2"/>
            <a:r>
              <a:rPr lang="da-DK" dirty="0" err="1"/>
              <a:t>LCAbyg</a:t>
            </a:r>
            <a:r>
              <a:rPr lang="da-DK" dirty="0"/>
              <a:t> filer: Alle variantstudier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275F670-1AC2-349C-1C05-C8A63BB5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732" y="2563941"/>
            <a:ext cx="2592288" cy="3678246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07C6E32-F801-2E01-9630-2B50D2B09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850" y="3429000"/>
            <a:ext cx="2210488" cy="2797650"/>
          </a:xfrm>
          <a:prstGeom prst="rect">
            <a:avLst/>
          </a:prstGeom>
        </p:spPr>
      </p:pic>
      <p:pic>
        <p:nvPicPr>
          <p:cNvPr id="7" name="Picture 6" descr="A qr code with a red flag&#10;&#10;Description automatically generated">
            <a:extLst>
              <a:ext uri="{FF2B5EF4-FFF2-40B4-BE49-F238E27FC236}">
                <a16:creationId xmlns:a16="http://schemas.microsoft.com/office/drawing/2014/main" id="{4C823B13-52CB-E999-9F72-1C68AE75F1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96" y="1246448"/>
            <a:ext cx="1966528" cy="1966528"/>
          </a:xfrm>
          <a:prstGeom prst="rect">
            <a:avLst/>
          </a:prstGeom>
        </p:spPr>
      </p:pic>
      <p:pic>
        <p:nvPicPr>
          <p:cNvPr id="9" name="Picture 8" descr="A qr code with a red flag&#10;&#10;Description automatically generated">
            <a:extLst>
              <a:ext uri="{FF2B5EF4-FFF2-40B4-BE49-F238E27FC236}">
                <a16:creationId xmlns:a16="http://schemas.microsoft.com/office/drawing/2014/main" id="{C042087A-85FF-D632-C1B6-296C386F33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879" y="1257246"/>
            <a:ext cx="1966528" cy="1966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7D1915-3157-F785-EF10-E86E27F9F1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4568356"/>
            <a:ext cx="1658294" cy="1658294"/>
          </a:xfrm>
          <a:prstGeom prst="rect">
            <a:avLst/>
          </a:prstGeom>
        </p:spPr>
      </p:pic>
      <p:pic>
        <p:nvPicPr>
          <p:cNvPr id="1028" name="Picture 4" descr="lcabyg.dk | Home">
            <a:extLst>
              <a:ext uri="{FF2B5EF4-FFF2-40B4-BE49-F238E27FC236}">
                <a16:creationId xmlns:a16="http://schemas.microsoft.com/office/drawing/2014/main" id="{0A17ABF1-3AA5-C167-2A91-5174C0C24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06" y="5245731"/>
            <a:ext cx="2350170" cy="78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60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37CA8-DE56-B3FC-F419-4FA814574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BA9A-1CD9-C748-238C-AB5E693F2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Formål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14A9B-A1E7-81EC-9B65-9DCFF139D1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0784" y="1052736"/>
            <a:ext cx="11180763" cy="3706812"/>
          </a:xfrm>
        </p:spPr>
        <p:txBody>
          <a:bodyPr/>
          <a:lstStyle/>
          <a:p>
            <a:r>
              <a:rPr lang="da-DK" kern="0" dirty="0"/>
              <a:t>At få en mere nuanceret diskussion om renovering er klimamæssigt bedre end nedrivning og nybyggeri og generelle konklusioner der er bredere anvendelige i branchen. </a:t>
            </a:r>
          </a:p>
          <a:p>
            <a:endParaRPr lang="da-DK" kern="0" dirty="0"/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E2F8B-578D-4D4B-1424-F16ECB2503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5B35732B-C4B4-30D8-D052-98CCD8F794F6}"/>
              </a:ext>
            </a:extLst>
          </p:cNvPr>
          <p:cNvSpPr txBox="1">
            <a:spLocks/>
          </p:cNvSpPr>
          <p:nvPr/>
        </p:nvSpPr>
        <p:spPr bwMode="auto">
          <a:xfrm>
            <a:off x="4123331" y="2330736"/>
            <a:ext cx="7488832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ts val="1500"/>
              </a:spcAft>
              <a:buClr>
                <a:srgbClr val="D4162E"/>
              </a:buClr>
              <a:buSzPct val="80000"/>
              <a:buFont typeface="Arial" panose="020B0604020202020204" pitchFamily="34" charset="0"/>
              <a:buChar char="​"/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100000"/>
              <a:buFont typeface="Arial" panose="020B0604020202020204" pitchFamily="34" charset="0"/>
              <a:buChar char="​"/>
              <a:tabLst/>
              <a:defRPr sz="1800">
                <a:solidFill>
                  <a:schemeClr val="tx1"/>
                </a:solidFill>
                <a:latin typeface="+mn-lt"/>
              </a:defRPr>
            </a:lvl2pPr>
            <a:lvl3pPr marL="36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Wingdings 2" panose="05020102010507070707" pitchFamily="18" charset="2"/>
              <a:buChar char=""/>
              <a:defRPr sz="1800">
                <a:solidFill>
                  <a:schemeClr val="tx1"/>
                </a:solidFill>
                <a:latin typeface="+mn-lt"/>
              </a:defRPr>
            </a:lvl3pPr>
            <a:lvl4pPr marL="72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6pPr>
            <a:lvl7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8pPr>
            <a:lvl9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lvl="2"/>
            <a:endParaRPr lang="da-DK" kern="0" dirty="0"/>
          </a:p>
          <a:p>
            <a:pPr lvl="2"/>
            <a:r>
              <a:rPr lang="da-DK" kern="0" dirty="0"/>
              <a:t>Eksisterende viden</a:t>
            </a:r>
          </a:p>
          <a:p>
            <a:pPr lvl="2"/>
            <a:r>
              <a:rPr lang="da-DK" kern="0" dirty="0"/>
              <a:t>LCA metode</a:t>
            </a:r>
          </a:p>
          <a:p>
            <a:pPr lvl="2"/>
            <a:r>
              <a:rPr lang="da-DK" kern="0" dirty="0"/>
              <a:t>Økonomiske effekter</a:t>
            </a:r>
          </a:p>
          <a:p>
            <a:pPr lvl="2"/>
            <a:r>
              <a:rPr lang="da-DK" kern="0" dirty="0"/>
              <a:t>Arkitektoniske perspektiver</a:t>
            </a:r>
          </a:p>
          <a:p>
            <a:pPr lvl="2"/>
            <a:r>
              <a:rPr lang="da-DK" kern="0" dirty="0"/>
              <a:t>Energiforsyning</a:t>
            </a:r>
          </a:p>
          <a:p>
            <a:pPr lvl="2"/>
            <a:r>
              <a:rPr lang="da-DK" kern="0" dirty="0"/>
              <a:t>International udvikling</a:t>
            </a:r>
          </a:p>
          <a:p>
            <a:pPr lvl="2"/>
            <a:r>
              <a:rPr lang="da-DK" kern="0" dirty="0"/>
              <a:t>Og meget mere… </a:t>
            </a:r>
          </a:p>
          <a:p>
            <a:pPr lvl="2"/>
            <a:endParaRPr lang="da-DK" kern="0" dirty="0"/>
          </a:p>
          <a:p>
            <a:pPr lvl="2"/>
            <a:endParaRPr lang="da-DK" kern="0" dirty="0"/>
          </a:p>
          <a:p>
            <a:pPr lvl="2"/>
            <a:endParaRPr lang="da-DK" kern="0" dirty="0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FEA0472B-0540-E995-E9B6-D983CA35CD90}"/>
              </a:ext>
            </a:extLst>
          </p:cNvPr>
          <p:cNvSpPr txBox="1">
            <a:spLocks/>
          </p:cNvSpPr>
          <p:nvPr/>
        </p:nvSpPr>
        <p:spPr bwMode="auto">
          <a:xfrm>
            <a:off x="333773" y="2098452"/>
            <a:ext cx="2880319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ts val="1500"/>
              </a:spcAft>
              <a:buClr>
                <a:srgbClr val="D4162E"/>
              </a:buClr>
              <a:buSzPct val="80000"/>
              <a:buFont typeface="Arial" panose="020B0604020202020204" pitchFamily="34" charset="0"/>
              <a:buChar char="​"/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100000"/>
              <a:buFont typeface="Arial" panose="020B0604020202020204" pitchFamily="34" charset="0"/>
              <a:buChar char="​"/>
              <a:tabLst/>
              <a:defRPr sz="1800">
                <a:solidFill>
                  <a:schemeClr val="tx1"/>
                </a:solidFill>
                <a:latin typeface="+mn-lt"/>
              </a:defRPr>
            </a:lvl2pPr>
            <a:lvl3pPr marL="36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Wingdings 2" panose="05020102010507070707" pitchFamily="18" charset="2"/>
              <a:buChar char=""/>
              <a:defRPr sz="1800">
                <a:solidFill>
                  <a:schemeClr val="tx1"/>
                </a:solidFill>
                <a:latin typeface="+mn-lt"/>
              </a:defRPr>
            </a:lvl3pPr>
            <a:lvl4pPr marL="72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6pPr>
            <a:lvl7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8pPr>
            <a:lvl9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lvl="2"/>
            <a:endParaRPr lang="da-DK" kern="0" dirty="0"/>
          </a:p>
          <a:p>
            <a:pPr lvl="2"/>
            <a:endParaRPr lang="da-DK" kern="0" dirty="0"/>
          </a:p>
          <a:p>
            <a:pPr lvl="2"/>
            <a:r>
              <a:rPr lang="da-DK" kern="0" dirty="0"/>
              <a:t>Metode </a:t>
            </a:r>
          </a:p>
          <a:p>
            <a:pPr lvl="2"/>
            <a:r>
              <a:rPr lang="da-DK" kern="0" dirty="0"/>
              <a:t>Data</a:t>
            </a:r>
          </a:p>
          <a:p>
            <a:pPr lvl="2"/>
            <a:r>
              <a:rPr lang="da-DK" b="1" kern="0" dirty="0">
                <a:solidFill>
                  <a:srgbClr val="FA1E32"/>
                </a:solidFill>
              </a:rPr>
              <a:t>LCA/Variantstudier</a:t>
            </a:r>
          </a:p>
          <a:p>
            <a:pPr lvl="2"/>
            <a:r>
              <a:rPr lang="da-DK" kern="0" dirty="0"/>
              <a:t>LCC/Økonomi</a:t>
            </a:r>
          </a:p>
          <a:p>
            <a:pPr lvl="2"/>
            <a:endParaRPr lang="da-DK" kern="0" dirty="0"/>
          </a:p>
          <a:p>
            <a:pPr lvl="2"/>
            <a:endParaRPr lang="da-DK" kern="0" dirty="0"/>
          </a:p>
          <a:p>
            <a:pPr lvl="2"/>
            <a:endParaRPr lang="da-DK" kern="0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D9BE5545-0526-1BE0-785E-1ED9F4DE2807}"/>
              </a:ext>
            </a:extLst>
          </p:cNvPr>
          <p:cNvSpPr/>
          <p:nvPr/>
        </p:nvSpPr>
        <p:spPr bwMode="auto">
          <a:xfrm>
            <a:off x="3430116" y="2492896"/>
            <a:ext cx="333751" cy="4032448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9DA087-0F9A-08AD-EAEC-78FE22DA0983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751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6000" dirty="0">
                <a:solidFill>
                  <a:srgbClr val="FF0000"/>
                </a:solidFill>
              </a:rPr>
              <a:t>Klimaeffekt af renoveringstiltag</a:t>
            </a:r>
            <a:br>
              <a:rPr lang="da-DK" sz="6000" dirty="0">
                <a:solidFill>
                  <a:srgbClr val="FF0000"/>
                </a:solidFill>
              </a:rPr>
            </a:br>
            <a:br>
              <a:rPr lang="da-DK" sz="13000" dirty="0">
                <a:solidFill>
                  <a:srgbClr val="FF0000"/>
                </a:solidFill>
              </a:rPr>
            </a:br>
            <a:br>
              <a:rPr lang="da-DK" sz="13000" dirty="0">
                <a:solidFill>
                  <a:srgbClr val="FF0000"/>
                </a:solidFill>
              </a:rPr>
            </a:br>
            <a:endParaRPr lang="da-DK" sz="1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3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09468-DDFD-48E9-BF3B-F7F8FBB7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84" y="235469"/>
            <a:ext cx="11464804" cy="1278000"/>
          </a:xfrm>
        </p:spPr>
        <p:txBody>
          <a:bodyPr/>
          <a:lstStyle/>
          <a:p>
            <a:r>
              <a:rPr lang="da-DK" dirty="0"/>
              <a:t>Klimaeffekt af renoveringstiltag</a:t>
            </a:r>
            <a:br>
              <a:rPr lang="da-DK" dirty="0"/>
            </a:br>
            <a:r>
              <a:rPr lang="da-DK" dirty="0"/>
              <a:t>Formål</a:t>
            </a:r>
            <a:endParaRPr lang="da-DK" dirty="0">
              <a:highlight>
                <a:srgbClr val="FFFF00"/>
              </a:highlight>
            </a:endParaRPr>
          </a:p>
        </p:txBody>
      </p:sp>
      <p:pic>
        <p:nvPicPr>
          <p:cNvPr id="4" name="Billede 3" descr="Et billede, der indeholder udendørs, bygning, sky, cykel&#10;&#10;Automatisk genereret beskrivelse">
            <a:extLst>
              <a:ext uri="{FF2B5EF4-FFF2-40B4-BE49-F238E27FC236}">
                <a16:creationId xmlns:a16="http://schemas.microsoft.com/office/drawing/2014/main" id="{DB97042B-B729-33C5-007A-156D5BB63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7" r="1017" b="4350"/>
          <a:stretch/>
        </p:blipFill>
        <p:spPr>
          <a:xfrm>
            <a:off x="5842000" y="2243138"/>
            <a:ext cx="6094413" cy="4379393"/>
          </a:xfrm>
          <a:prstGeom prst="rect">
            <a:avLst/>
          </a:prstGeom>
          <a:noFill/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110A6A84-163B-86BC-68AB-FAC7DD2ED710}"/>
              </a:ext>
            </a:extLst>
          </p:cNvPr>
          <p:cNvSpPr txBox="1">
            <a:spLocks/>
          </p:cNvSpPr>
          <p:nvPr/>
        </p:nvSpPr>
        <p:spPr bwMode="auto">
          <a:xfrm>
            <a:off x="504825" y="1700808"/>
            <a:ext cx="5337176" cy="424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ts val="1500"/>
              </a:spcAft>
              <a:buClr>
                <a:srgbClr val="D4162E"/>
              </a:buClr>
              <a:buSzPct val="80000"/>
              <a:buFont typeface="Arial" panose="020B0604020202020204" pitchFamily="34" charset="0"/>
              <a:buChar char="​"/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100000"/>
              <a:buFont typeface="Arial" panose="020B0604020202020204" pitchFamily="34" charset="0"/>
              <a:buChar char="​"/>
              <a:tabLst/>
              <a:defRPr sz="1800">
                <a:solidFill>
                  <a:schemeClr val="tx1"/>
                </a:solidFill>
                <a:latin typeface="+mn-lt"/>
              </a:defRPr>
            </a:lvl2pPr>
            <a:lvl3pPr marL="36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Wingdings 2" panose="05020102010507070707" pitchFamily="18" charset="2"/>
              <a:buChar char=""/>
              <a:defRPr sz="1800">
                <a:solidFill>
                  <a:schemeClr val="tx1"/>
                </a:solidFill>
                <a:latin typeface="+mn-lt"/>
              </a:defRPr>
            </a:lvl3pPr>
            <a:lvl4pPr marL="72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6pPr>
            <a:lvl7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8pPr>
            <a:lvl9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>
              <a:buFont typeface="Wingdings 2" panose="05020102010507070707" pitchFamily="18" charset="2"/>
              <a:buNone/>
            </a:pPr>
            <a:endParaRPr lang="da-DK" kern="0" dirty="0"/>
          </a:p>
          <a:p>
            <a:pPr lvl="2"/>
            <a:r>
              <a:rPr lang="da-DK" kern="0" dirty="0"/>
              <a:t>Fokus på boliger</a:t>
            </a:r>
          </a:p>
          <a:p>
            <a:pPr lvl="2"/>
            <a:r>
              <a:rPr lang="da-DK" kern="0" dirty="0"/>
              <a:t>6 bygningstypologier og 5 scenarier</a:t>
            </a:r>
          </a:p>
          <a:p>
            <a:pPr lvl="2"/>
            <a:r>
              <a:rPr lang="da-DK" kern="0" dirty="0"/>
              <a:t>Klimaeffekt af renovering </a:t>
            </a:r>
          </a:p>
          <a:p>
            <a:pPr lvl="2"/>
            <a:r>
              <a:rPr lang="da-DK" kern="0" dirty="0"/>
              <a:t>Andre faktorer</a:t>
            </a:r>
          </a:p>
          <a:p>
            <a:pPr lvl="3"/>
            <a:r>
              <a:rPr lang="da-DK" kern="0" dirty="0"/>
              <a:t>Energiforsyning og -forbrug</a:t>
            </a:r>
          </a:p>
          <a:p>
            <a:pPr lvl="3"/>
            <a:r>
              <a:rPr lang="da-DK" kern="0" dirty="0"/>
              <a:t>Biogene materialer </a:t>
            </a:r>
          </a:p>
          <a:p>
            <a:pPr lvl="3"/>
            <a:r>
              <a:rPr lang="da-DK" kern="0" dirty="0"/>
              <a:t>Tidsperspektivet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9B6EC7-F124-AF9E-5727-777239BF2AF2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333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5C619-B738-E650-3C5D-AFAE44F0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Bygningstypologier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8D8D-A14F-B31B-5C63-2F27DE09D3F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3772" y="6957392"/>
            <a:ext cx="11180763" cy="3706812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47345-7D41-5ACA-66D8-E962746F0B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50990" y="6337296"/>
            <a:ext cx="294300" cy="413769"/>
          </a:xfrm>
        </p:spPr>
        <p:txBody>
          <a:bodyPr/>
          <a:lstStyle/>
          <a:p>
            <a:fld id="{8015B93B-516F-4920-B0FC-CCACE847C61C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26967835-5560-6D5F-D8B1-C0DAECEAEFF4}"/>
              </a:ext>
            </a:extLst>
          </p:cNvPr>
          <p:cNvSpPr txBox="1">
            <a:spLocks/>
          </p:cNvSpPr>
          <p:nvPr/>
        </p:nvSpPr>
        <p:spPr bwMode="auto">
          <a:xfrm>
            <a:off x="495356" y="1513469"/>
            <a:ext cx="5337176" cy="443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0"/>
              </a:spcBef>
              <a:spcAft>
                <a:spcPts val="1500"/>
              </a:spcAft>
              <a:buClr>
                <a:srgbClr val="D4162E"/>
              </a:buClr>
              <a:buSzPct val="80000"/>
              <a:buFont typeface="Arial" panose="020B0604020202020204" pitchFamily="34" charset="0"/>
              <a:buChar char="​"/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100000"/>
              <a:buFont typeface="Arial" panose="020B0604020202020204" pitchFamily="34" charset="0"/>
              <a:buChar char="​"/>
              <a:tabLst/>
              <a:defRPr sz="1800">
                <a:solidFill>
                  <a:schemeClr val="tx1"/>
                </a:solidFill>
                <a:latin typeface="+mn-lt"/>
              </a:defRPr>
            </a:lvl2pPr>
            <a:lvl3pPr marL="36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Wingdings 2" panose="05020102010507070707" pitchFamily="18" charset="2"/>
              <a:buChar char=""/>
              <a:defRPr sz="1800">
                <a:solidFill>
                  <a:schemeClr val="tx1"/>
                </a:solidFill>
                <a:latin typeface="+mn-lt"/>
              </a:defRPr>
            </a:lvl3pPr>
            <a:lvl4pPr marL="72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FA1E32"/>
              </a:buClr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6pPr>
            <a:lvl7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7pPr>
            <a:lvl8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8pPr>
            <a:lvl9pPr marL="1080000" indent="-360000" algn="l" rtl="0" eaLnBrk="1" fontAlgn="base" hangingPunct="1">
              <a:lnSpc>
                <a:spcPct val="95000"/>
              </a:lnSpc>
              <a:spcBef>
                <a:spcPts val="1800"/>
              </a:spcBef>
              <a:spcAft>
                <a:spcPct val="0"/>
              </a:spcAft>
              <a:buClr>
                <a:srgbClr val="FA1E32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lvl="2"/>
            <a:r>
              <a:rPr lang="da-DK" kern="0" dirty="0"/>
              <a:t>Fra faktiske til repræsentative generiske cases</a:t>
            </a:r>
          </a:p>
          <a:p>
            <a:pPr lvl="2"/>
            <a:r>
              <a:rPr lang="da-DK" kern="0" dirty="0"/>
              <a:t>Statistik om boligbyggeri og renovering</a:t>
            </a:r>
          </a:p>
          <a:p>
            <a:pPr lvl="2"/>
            <a:r>
              <a:rPr lang="da-DK" kern="0" dirty="0"/>
              <a:t>Traditionel/moderne pba. skift i byggeskik, teknologi og lovgivning </a:t>
            </a:r>
          </a:p>
          <a:p>
            <a:pPr lvl="2"/>
            <a:r>
              <a:rPr lang="da-DK" kern="0" dirty="0"/>
              <a:t>Restlevetider</a:t>
            </a:r>
          </a:p>
          <a:p>
            <a:pPr lvl="2"/>
            <a:r>
              <a:rPr lang="da-DK" kern="0" dirty="0"/>
              <a:t>Forudgående renoveringer (f.eks. vinduer)</a:t>
            </a:r>
          </a:p>
          <a:p>
            <a:pPr lvl="2"/>
            <a:r>
              <a:rPr lang="da-DK" kern="0" dirty="0"/>
              <a:t>Nye 2025 energiemissionsfaktorer</a:t>
            </a:r>
          </a:p>
          <a:p>
            <a:pPr lvl="2"/>
            <a:r>
              <a:rPr lang="da-DK" kern="0" dirty="0" err="1"/>
              <a:t>LCAbyg</a:t>
            </a:r>
            <a:r>
              <a:rPr lang="da-DK" kern="0" dirty="0"/>
              <a:t> 5.4.0.1</a:t>
            </a:r>
          </a:p>
          <a:p>
            <a:pPr lvl="2"/>
            <a:r>
              <a:rPr lang="da-DK" kern="0" dirty="0"/>
              <a:t>Fjernvarme, beregnet drift (Be18)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63D4B0-67B7-FE52-2723-72846300E2DA}"/>
              </a:ext>
            </a:extLst>
          </p:cNvPr>
          <p:cNvGrpSpPr/>
          <p:nvPr/>
        </p:nvGrpSpPr>
        <p:grpSpPr>
          <a:xfrm>
            <a:off x="5878388" y="1052736"/>
            <a:ext cx="6119114" cy="5638845"/>
            <a:chOff x="5853687" y="908720"/>
            <a:chExt cx="6335138" cy="57828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03D392D-BFCE-4E25-9DC8-2A65D582A42A}"/>
                </a:ext>
              </a:extLst>
            </p:cNvPr>
            <p:cNvGrpSpPr/>
            <p:nvPr/>
          </p:nvGrpSpPr>
          <p:grpSpPr>
            <a:xfrm>
              <a:off x="5853687" y="908720"/>
              <a:ext cx="6335138" cy="5782861"/>
              <a:chOff x="5662363" y="1588573"/>
              <a:chExt cx="6526462" cy="595750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4D0B78E-F761-DCA7-656A-38517B488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2364" y="1588573"/>
                <a:ext cx="6526461" cy="19709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37FEA2E-BDA7-E81D-53A0-359F42B26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2363" y="3634577"/>
                <a:ext cx="6526461" cy="191819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0350544-2012-5E78-88F2-0C861C9795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85937" y="5627880"/>
                <a:ext cx="6502887" cy="1918199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F587CD-E2A7-D01F-AF93-A8E79A814A4B}"/>
                </a:ext>
              </a:extLst>
            </p:cNvPr>
            <p:cNvSpPr/>
            <p:nvPr/>
          </p:nvSpPr>
          <p:spPr bwMode="auto">
            <a:xfrm>
              <a:off x="8902724" y="908720"/>
              <a:ext cx="360040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AFC879-2CC6-86A4-2485-2AE28475750B}"/>
                </a:ext>
              </a:extLst>
            </p:cNvPr>
            <p:cNvSpPr/>
            <p:nvPr/>
          </p:nvSpPr>
          <p:spPr bwMode="auto">
            <a:xfrm>
              <a:off x="11261506" y="908720"/>
              <a:ext cx="360040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328728-9EB2-B4A4-C1C9-EF22E1AB71F5}"/>
                </a:ext>
              </a:extLst>
            </p:cNvPr>
            <p:cNvSpPr/>
            <p:nvPr/>
          </p:nvSpPr>
          <p:spPr bwMode="auto">
            <a:xfrm>
              <a:off x="8938728" y="2835261"/>
              <a:ext cx="288032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9C5FD0-10A5-AF9F-ACC2-4FF3AB4684A7}"/>
                </a:ext>
              </a:extLst>
            </p:cNvPr>
            <p:cNvSpPr/>
            <p:nvPr/>
          </p:nvSpPr>
          <p:spPr bwMode="auto">
            <a:xfrm>
              <a:off x="11261506" y="2881327"/>
              <a:ext cx="324036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3477DA-BAA8-1647-B475-43E91BD5BA68}"/>
                </a:ext>
              </a:extLst>
            </p:cNvPr>
            <p:cNvSpPr/>
            <p:nvPr/>
          </p:nvSpPr>
          <p:spPr bwMode="auto">
            <a:xfrm>
              <a:off x="8938728" y="4825174"/>
              <a:ext cx="288032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07B809-595C-AF56-2EAC-697F54B4F7E7}"/>
                </a:ext>
              </a:extLst>
            </p:cNvPr>
            <p:cNvSpPr/>
            <p:nvPr/>
          </p:nvSpPr>
          <p:spPr bwMode="auto">
            <a:xfrm>
              <a:off x="11261506" y="4814028"/>
              <a:ext cx="288032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5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a-DK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AB821B0-CF88-9004-553B-CBE16DEA3DD3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058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5C619-B738-E650-3C5D-AFAE44F05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Scenarier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8D8D-A14F-B31B-5C63-2F27DE09D3F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3772" y="6957392"/>
            <a:ext cx="11180763" cy="3706812"/>
          </a:xfrm>
        </p:spPr>
        <p:txBody>
          <a:bodyPr/>
          <a:lstStyle/>
          <a:p>
            <a:endParaRPr lang="da-DK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01234F-A895-69ED-9F34-D99F917B3268}"/>
              </a:ext>
            </a:extLst>
          </p:cNvPr>
          <p:cNvGrpSpPr/>
          <p:nvPr/>
        </p:nvGrpSpPr>
        <p:grpSpPr>
          <a:xfrm>
            <a:off x="0" y="1513469"/>
            <a:ext cx="12188825" cy="5287857"/>
            <a:chOff x="621804" y="1167710"/>
            <a:chExt cx="9075786" cy="39373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607C67-89D3-9986-DB73-16FBC2397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r="32969" b="1014"/>
            <a:stretch/>
          </p:blipFill>
          <p:spPr>
            <a:xfrm>
              <a:off x="4348025" y="1167711"/>
              <a:ext cx="3834619" cy="39373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893341-9C20-C4EE-6778-E68F4CE71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14" b="1"/>
            <a:stretch/>
          </p:blipFill>
          <p:spPr>
            <a:xfrm>
              <a:off x="621804" y="1167710"/>
              <a:ext cx="3741897" cy="39373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325F52D-89CF-C024-9068-B97ED922F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920" t="1" b="1014"/>
            <a:stretch/>
          </p:blipFill>
          <p:spPr>
            <a:xfrm>
              <a:off x="8091224" y="1167710"/>
              <a:ext cx="1606366" cy="3937332"/>
            </a:xfrm>
            <a:prstGeom prst="rect">
              <a:avLst/>
            </a:prstGeom>
          </p:spPr>
        </p:pic>
      </p:grp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C4A4087F-577F-5A78-6AC4-0F026E3997AC}"/>
              </a:ext>
            </a:extLst>
          </p:cNvPr>
          <p:cNvSpPr/>
          <p:nvPr/>
        </p:nvSpPr>
        <p:spPr bwMode="auto">
          <a:xfrm>
            <a:off x="2818049" y="910255"/>
            <a:ext cx="6552728" cy="463322"/>
          </a:xfrm>
          <a:prstGeom prst="leftRightArrow">
            <a:avLst>
              <a:gd name="adj1" fmla="val 64110"/>
              <a:gd name="adj2" fmla="val 50000"/>
            </a:avLst>
          </a:prstGeom>
          <a:solidFill>
            <a:srgbClr val="22705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Energirenoveringer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C1CC43-EA2B-F300-64A8-BDA09787B06B}"/>
              </a:ext>
            </a:extLst>
          </p:cNvPr>
          <p:cNvSpPr txBox="1"/>
          <p:nvPr/>
        </p:nvSpPr>
        <p:spPr>
          <a:xfrm>
            <a:off x="3161090" y="387035"/>
            <a:ext cx="5866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400" dirty="0">
                <a:solidFill>
                  <a:srgbClr val="227058"/>
                </a:solidFill>
              </a:rPr>
              <a:t>Mindre invasiv renovering frem for hele materiale udskiftninger </a:t>
            </a:r>
          </a:p>
          <a:p>
            <a:pPr algn="ctr"/>
            <a:r>
              <a:rPr lang="da-DK" sz="1400" dirty="0">
                <a:solidFill>
                  <a:srgbClr val="227058"/>
                </a:solidFill>
              </a:rPr>
              <a:t>(ikke nødvendigvis gængs renoveringsskik)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7103D5-F7BD-6603-39C8-9BB2226FC6C6}"/>
              </a:ext>
            </a:extLst>
          </p:cNvPr>
          <p:cNvSpPr/>
          <p:nvPr/>
        </p:nvSpPr>
        <p:spPr bwMode="auto">
          <a:xfrm>
            <a:off x="3161090" y="1628800"/>
            <a:ext cx="413042" cy="419563"/>
          </a:xfrm>
          <a:prstGeom prst="rect">
            <a:avLst/>
          </a:prstGeom>
          <a:solidFill>
            <a:srgbClr val="F2FBF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92047-1931-4452-3D32-3322337E3EDB}"/>
              </a:ext>
            </a:extLst>
          </p:cNvPr>
          <p:cNvSpPr/>
          <p:nvPr/>
        </p:nvSpPr>
        <p:spPr bwMode="auto">
          <a:xfrm>
            <a:off x="6005785" y="1617126"/>
            <a:ext cx="413042" cy="419563"/>
          </a:xfrm>
          <a:prstGeom prst="rect">
            <a:avLst/>
          </a:prstGeom>
          <a:solidFill>
            <a:srgbClr val="F2FBF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615411-5956-502D-B13B-3A68BFDE9F5A}"/>
              </a:ext>
            </a:extLst>
          </p:cNvPr>
          <p:cNvSpPr/>
          <p:nvPr/>
        </p:nvSpPr>
        <p:spPr bwMode="auto">
          <a:xfrm>
            <a:off x="8357681" y="1617125"/>
            <a:ext cx="413042" cy="419563"/>
          </a:xfrm>
          <a:prstGeom prst="rect">
            <a:avLst/>
          </a:prstGeom>
          <a:solidFill>
            <a:srgbClr val="F2FBF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807BF5-5474-51B2-B2A5-08EEC7E47E6F}"/>
              </a:ext>
            </a:extLst>
          </p:cNvPr>
          <p:cNvSpPr/>
          <p:nvPr/>
        </p:nvSpPr>
        <p:spPr bwMode="auto">
          <a:xfrm>
            <a:off x="9987853" y="1700808"/>
            <a:ext cx="2367365" cy="288032"/>
          </a:xfrm>
          <a:prstGeom prst="rect">
            <a:avLst/>
          </a:prstGeom>
          <a:solidFill>
            <a:srgbClr val="F2FBF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err="1">
                <a:ln>
                  <a:noFill/>
                </a:ln>
                <a:solidFill>
                  <a:srgbClr val="004622"/>
                </a:solidFill>
                <a:effectLst/>
                <a:latin typeface="Arial" charset="0"/>
              </a:rPr>
              <a:t>Nedrivning</a:t>
            </a:r>
            <a:r>
              <a:rPr kumimoji="0" lang="en-GB" sz="1600" b="1" i="0" u="none" strike="noStrike" cap="none" normalizeH="0" baseline="0" dirty="0">
                <a:ln>
                  <a:noFill/>
                </a:ln>
                <a:solidFill>
                  <a:srgbClr val="004622"/>
                </a:solidFill>
                <a:effectLst/>
                <a:latin typeface="Arial" charset="0"/>
              </a:rPr>
              <a:t> </a:t>
            </a:r>
            <a:r>
              <a:rPr kumimoji="0" lang="en-GB" sz="1600" b="1" i="0" u="none" strike="noStrike" cap="none" normalizeH="0" baseline="0" dirty="0" err="1">
                <a:ln>
                  <a:noFill/>
                </a:ln>
                <a:solidFill>
                  <a:srgbClr val="004622"/>
                </a:solidFill>
                <a:effectLst/>
                <a:latin typeface="Arial" charset="0"/>
              </a:rPr>
              <a:t>og</a:t>
            </a:r>
            <a:r>
              <a:rPr kumimoji="0" lang="en-GB" sz="1600" b="1" i="0" u="none" strike="noStrike" cap="none" normalizeH="0" baseline="0" dirty="0">
                <a:ln>
                  <a:noFill/>
                </a:ln>
                <a:solidFill>
                  <a:srgbClr val="004622"/>
                </a:solidFill>
                <a:effectLst/>
                <a:latin typeface="Arial" charset="0"/>
              </a:rPr>
              <a:t> </a:t>
            </a:r>
            <a:r>
              <a:rPr kumimoji="0" lang="en-GB" sz="1600" b="1" i="0" u="none" strike="noStrike" cap="none" normalizeH="0" baseline="0" dirty="0" err="1">
                <a:ln>
                  <a:noFill/>
                </a:ln>
                <a:solidFill>
                  <a:srgbClr val="004622"/>
                </a:solidFill>
                <a:effectLst/>
                <a:latin typeface="Arial" charset="0"/>
              </a:rPr>
              <a:t>nybyg</a:t>
            </a:r>
            <a:endParaRPr kumimoji="0" lang="en-GB" sz="1600" b="1" i="0" u="none" strike="noStrike" cap="none" normalizeH="0" baseline="0" dirty="0">
              <a:ln>
                <a:noFill/>
              </a:ln>
              <a:solidFill>
                <a:srgbClr val="004622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89262A-1388-390C-E9B4-B884F0F78D7B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35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BB5BC-FC1C-B654-10D7-C95EBBF01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B0A62-C78D-3C3D-B586-0EEBD4200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LCA resultater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CD5BF-B371-4182-5594-030CA845B0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1100" y="7317432"/>
            <a:ext cx="11180763" cy="3706812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47283-00E8-5B45-EC64-5B077A4F582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578CFB-D737-EEA2-7051-66457C1C0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406" y="865251"/>
            <a:ext cx="1712044" cy="141162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840C6C5-4128-AA03-FAE7-85E99511198F}"/>
              </a:ext>
            </a:extLst>
          </p:cNvPr>
          <p:cNvGrpSpPr/>
          <p:nvPr/>
        </p:nvGrpSpPr>
        <p:grpSpPr>
          <a:xfrm>
            <a:off x="211100" y="865250"/>
            <a:ext cx="4875200" cy="2799692"/>
            <a:chOff x="211100" y="865250"/>
            <a:chExt cx="4875200" cy="27996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F20218A-CE7C-5443-1706-48D640AA29F7}"/>
                </a:ext>
              </a:extLst>
            </p:cNvPr>
            <p:cNvGrpSpPr/>
            <p:nvPr/>
          </p:nvGrpSpPr>
          <p:grpSpPr>
            <a:xfrm>
              <a:off x="211100" y="865250"/>
              <a:ext cx="4875200" cy="2799692"/>
              <a:chOff x="211100" y="1034450"/>
              <a:chExt cx="4875200" cy="279969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111EACF-1735-18C9-1921-3072ECA25C7E}"/>
                  </a:ext>
                </a:extLst>
              </p:cNvPr>
              <p:cNvSpPr/>
              <p:nvPr/>
            </p:nvSpPr>
            <p:spPr bwMode="auto">
              <a:xfrm>
                <a:off x="211100" y="1034450"/>
                <a:ext cx="4875200" cy="2799692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8B35DCF-8654-E211-B53E-CDB8998D46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4913"/>
              <a:stretch/>
            </p:blipFill>
            <p:spPr>
              <a:xfrm>
                <a:off x="239516" y="1052736"/>
                <a:ext cx="2376286" cy="2781406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C945BB2-0C65-057F-7B72-FD4265FE4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913"/>
            <a:stretch/>
          </p:blipFill>
          <p:spPr>
            <a:xfrm>
              <a:off x="2536950" y="883450"/>
              <a:ext cx="2376286" cy="278140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D4D500-13FC-C332-5579-CBF91E4E517E}"/>
              </a:ext>
            </a:extLst>
          </p:cNvPr>
          <p:cNvGrpSpPr/>
          <p:nvPr/>
        </p:nvGrpSpPr>
        <p:grpSpPr>
          <a:xfrm>
            <a:off x="232975" y="3924089"/>
            <a:ext cx="4853325" cy="2894363"/>
            <a:chOff x="232975" y="3924089"/>
            <a:chExt cx="4853325" cy="289436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CA1B5D0-82CB-26FD-0199-606F32BC0A51}"/>
                </a:ext>
              </a:extLst>
            </p:cNvPr>
            <p:cNvGrpSpPr/>
            <p:nvPr/>
          </p:nvGrpSpPr>
          <p:grpSpPr>
            <a:xfrm>
              <a:off x="232975" y="3924089"/>
              <a:ext cx="4853325" cy="2894363"/>
              <a:chOff x="232975" y="3924089"/>
              <a:chExt cx="4853325" cy="2894363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81274C7-5B5C-9A87-32EF-E95DF0EA8170}"/>
                  </a:ext>
                </a:extLst>
              </p:cNvPr>
              <p:cNvSpPr/>
              <p:nvPr/>
            </p:nvSpPr>
            <p:spPr bwMode="auto">
              <a:xfrm>
                <a:off x="232975" y="3924089"/>
                <a:ext cx="4853325" cy="2799692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4E198AA-EB1B-EB3A-5150-FDC305448C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4583"/>
              <a:stretch/>
            </p:blipFill>
            <p:spPr>
              <a:xfrm>
                <a:off x="415098" y="3928814"/>
                <a:ext cx="2415860" cy="2889638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603B815-A05C-78DB-78FE-1C487A256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583"/>
            <a:stretch/>
          </p:blipFill>
          <p:spPr>
            <a:xfrm>
              <a:off x="2670440" y="3928814"/>
              <a:ext cx="2415860" cy="288963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A044AC-A443-686D-F9FF-721BEE1900DC}"/>
              </a:ext>
            </a:extLst>
          </p:cNvPr>
          <p:cNvGrpSpPr/>
          <p:nvPr/>
        </p:nvGrpSpPr>
        <p:grpSpPr>
          <a:xfrm>
            <a:off x="5302324" y="865250"/>
            <a:ext cx="4875200" cy="2918177"/>
            <a:chOff x="6168022" y="865250"/>
            <a:chExt cx="4875200" cy="291817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393BA90-67CC-9E41-FA9D-F17FA6F7423F}"/>
                </a:ext>
              </a:extLst>
            </p:cNvPr>
            <p:cNvGrpSpPr/>
            <p:nvPr/>
          </p:nvGrpSpPr>
          <p:grpSpPr>
            <a:xfrm>
              <a:off x="6168022" y="865250"/>
              <a:ext cx="4875200" cy="2918177"/>
              <a:chOff x="6162316" y="1005912"/>
              <a:chExt cx="4875200" cy="291817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0A2F091-FE64-4BED-6D59-EACE8AA7029C}"/>
                  </a:ext>
                </a:extLst>
              </p:cNvPr>
              <p:cNvSpPr/>
              <p:nvPr/>
            </p:nvSpPr>
            <p:spPr bwMode="auto">
              <a:xfrm>
                <a:off x="6162316" y="1005912"/>
                <a:ext cx="4875200" cy="2799606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D9F68F3-5C22-3E38-D32A-4BCDA21B9E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7429"/>
              <a:stretch/>
            </p:blipFill>
            <p:spPr>
              <a:xfrm>
                <a:off x="6230311" y="1034450"/>
                <a:ext cx="2229440" cy="2889639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2AD6620-C687-1C96-5763-9D3F9E000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551"/>
            <a:stretch/>
          </p:blipFill>
          <p:spPr>
            <a:xfrm>
              <a:off x="8503988" y="865250"/>
              <a:ext cx="2432510" cy="288963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1FD9DA4-7286-1DC3-663D-48141108E3D0}"/>
              </a:ext>
            </a:extLst>
          </p:cNvPr>
          <p:cNvSpPr txBox="1"/>
          <p:nvPr/>
        </p:nvSpPr>
        <p:spPr>
          <a:xfrm>
            <a:off x="5878388" y="3995593"/>
            <a:ext cx="5692918" cy="2046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da-DK" sz="1400" dirty="0">
                <a:solidFill>
                  <a:srgbClr val="105A39"/>
                </a:solidFill>
              </a:rPr>
              <a:t>Beregnings metoden kan bruges på andre typer byggeri og renovering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CD0679-C298-20A3-016F-4CA79CDE6C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BFC"/>
              </a:clrFrom>
              <a:clrTo>
                <a:srgbClr val="F2FBFC">
                  <a:alpha val="0"/>
                </a:srgbClr>
              </a:clrTo>
            </a:clrChange>
          </a:blip>
          <a:srcRect l="570" t="80374" r="84347" b="14215"/>
          <a:stretch/>
        </p:blipFill>
        <p:spPr>
          <a:xfrm>
            <a:off x="5063545" y="3898155"/>
            <a:ext cx="670828" cy="2946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BA9410-4FFC-C361-17C2-BEF374678F14}"/>
              </a:ext>
            </a:extLst>
          </p:cNvPr>
          <p:cNvSpPr/>
          <p:nvPr/>
        </p:nvSpPr>
        <p:spPr bwMode="auto">
          <a:xfrm>
            <a:off x="3214092" y="2348880"/>
            <a:ext cx="169200" cy="136800"/>
          </a:xfrm>
          <a:prstGeom prst="rect">
            <a:avLst/>
          </a:prstGeom>
          <a:solidFill>
            <a:srgbClr val="D2B9C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142DFA-1681-BDAF-8A4A-846F6C2A03E1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70E28B-F04E-DD7B-9DEE-D0E243EAEFA7}"/>
              </a:ext>
            </a:extLst>
          </p:cNvPr>
          <p:cNvSpPr/>
          <p:nvPr/>
        </p:nvSpPr>
        <p:spPr bwMode="auto">
          <a:xfrm>
            <a:off x="11685588" y="893788"/>
            <a:ext cx="259701" cy="2309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5C8453-B4CA-6217-3426-74B8BB76812E}"/>
              </a:ext>
            </a:extLst>
          </p:cNvPr>
          <p:cNvSpPr/>
          <p:nvPr/>
        </p:nvSpPr>
        <p:spPr bwMode="auto">
          <a:xfrm>
            <a:off x="11132162" y="1331337"/>
            <a:ext cx="259701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89946F-3068-A7ED-3ECA-919A92C73604}"/>
              </a:ext>
            </a:extLst>
          </p:cNvPr>
          <p:cNvSpPr/>
          <p:nvPr/>
        </p:nvSpPr>
        <p:spPr bwMode="auto">
          <a:xfrm>
            <a:off x="11571306" y="1470638"/>
            <a:ext cx="373983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DF32A7-31CE-5CA3-5DAA-E80FB8B24DA6}"/>
              </a:ext>
            </a:extLst>
          </p:cNvPr>
          <p:cNvSpPr/>
          <p:nvPr/>
        </p:nvSpPr>
        <p:spPr bwMode="auto">
          <a:xfrm>
            <a:off x="11441455" y="1715201"/>
            <a:ext cx="413597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1484C2-2A33-4B6C-E10F-5A542B86B27D}"/>
              </a:ext>
            </a:extLst>
          </p:cNvPr>
          <p:cNvSpPr/>
          <p:nvPr/>
        </p:nvSpPr>
        <p:spPr bwMode="auto">
          <a:xfrm>
            <a:off x="11388552" y="1969979"/>
            <a:ext cx="589173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589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AE49-45B2-05EB-E834-9D69B000B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LCA resultater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0ED56-C7BC-075C-42EA-F53DFE53C0C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1100" y="7317432"/>
            <a:ext cx="11180763" cy="3706812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25039-9529-B94D-63E7-09416E8E92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015B93B-516F-4920-B0FC-CCACE847C61C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B5F525-30C8-673A-B618-17490B937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406" y="865251"/>
            <a:ext cx="1712044" cy="141162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2E74A35-3C3E-C043-8B20-288BCDAAE750}"/>
              </a:ext>
            </a:extLst>
          </p:cNvPr>
          <p:cNvGrpSpPr/>
          <p:nvPr/>
        </p:nvGrpSpPr>
        <p:grpSpPr>
          <a:xfrm>
            <a:off x="211100" y="865250"/>
            <a:ext cx="4875200" cy="2799692"/>
            <a:chOff x="211100" y="865250"/>
            <a:chExt cx="4875200" cy="27996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65608DF-84D5-8683-8D54-5C859802EEAA}"/>
                </a:ext>
              </a:extLst>
            </p:cNvPr>
            <p:cNvGrpSpPr/>
            <p:nvPr/>
          </p:nvGrpSpPr>
          <p:grpSpPr>
            <a:xfrm>
              <a:off x="211100" y="865250"/>
              <a:ext cx="4875200" cy="2799692"/>
              <a:chOff x="211100" y="1034450"/>
              <a:chExt cx="4875200" cy="279969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CFC759-4131-5C23-E509-29FE26CBEABD}"/>
                  </a:ext>
                </a:extLst>
              </p:cNvPr>
              <p:cNvSpPr/>
              <p:nvPr/>
            </p:nvSpPr>
            <p:spPr bwMode="auto">
              <a:xfrm>
                <a:off x="211100" y="1034450"/>
                <a:ext cx="4875200" cy="2799692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3C8AE5E-C2AA-AC08-E230-1C5BA87108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4913"/>
              <a:stretch/>
            </p:blipFill>
            <p:spPr>
              <a:xfrm>
                <a:off x="239516" y="1052736"/>
                <a:ext cx="2376286" cy="2781406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790B57D-4A0C-D424-9C73-45A4C4063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913"/>
            <a:stretch/>
          </p:blipFill>
          <p:spPr>
            <a:xfrm>
              <a:off x="2536950" y="883450"/>
              <a:ext cx="2376286" cy="278140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CF8775-F4B8-09F5-1323-611A91AD1E9E}"/>
              </a:ext>
            </a:extLst>
          </p:cNvPr>
          <p:cNvGrpSpPr/>
          <p:nvPr/>
        </p:nvGrpSpPr>
        <p:grpSpPr>
          <a:xfrm>
            <a:off x="232975" y="3924089"/>
            <a:ext cx="4853325" cy="2894363"/>
            <a:chOff x="232975" y="3924089"/>
            <a:chExt cx="4853325" cy="289436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940DF27-8857-E4D4-C3D8-4C8DD4CDB54B}"/>
                </a:ext>
              </a:extLst>
            </p:cNvPr>
            <p:cNvGrpSpPr/>
            <p:nvPr/>
          </p:nvGrpSpPr>
          <p:grpSpPr>
            <a:xfrm>
              <a:off x="232975" y="3924089"/>
              <a:ext cx="4853325" cy="2894363"/>
              <a:chOff x="232975" y="3924089"/>
              <a:chExt cx="4853325" cy="2894363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DA79A65-0BE6-006A-2A25-10564B3D91D0}"/>
                  </a:ext>
                </a:extLst>
              </p:cNvPr>
              <p:cNvSpPr/>
              <p:nvPr/>
            </p:nvSpPr>
            <p:spPr bwMode="auto">
              <a:xfrm>
                <a:off x="232975" y="3924089"/>
                <a:ext cx="4853325" cy="2799692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AD055C1-CCF7-4186-E403-CA6F23084B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4583"/>
              <a:stretch/>
            </p:blipFill>
            <p:spPr>
              <a:xfrm>
                <a:off x="415098" y="3928814"/>
                <a:ext cx="2415860" cy="2889638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59560CD-16AF-66C8-4DE8-96283F904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583"/>
            <a:stretch/>
          </p:blipFill>
          <p:spPr>
            <a:xfrm>
              <a:off x="2670440" y="3928814"/>
              <a:ext cx="2415860" cy="288963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1743D1-DA25-C5BD-391A-E90016F7E018}"/>
              </a:ext>
            </a:extLst>
          </p:cNvPr>
          <p:cNvGrpSpPr/>
          <p:nvPr/>
        </p:nvGrpSpPr>
        <p:grpSpPr>
          <a:xfrm>
            <a:off x="5284253" y="865250"/>
            <a:ext cx="4875200" cy="2918177"/>
            <a:chOff x="6168022" y="865250"/>
            <a:chExt cx="4875200" cy="291817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A5C4690-C00B-6167-73DA-84866060BF5E}"/>
                </a:ext>
              </a:extLst>
            </p:cNvPr>
            <p:cNvGrpSpPr/>
            <p:nvPr/>
          </p:nvGrpSpPr>
          <p:grpSpPr>
            <a:xfrm>
              <a:off x="6168022" y="865250"/>
              <a:ext cx="4875200" cy="2918177"/>
              <a:chOff x="6162316" y="1005912"/>
              <a:chExt cx="4875200" cy="291817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70DA99E-6429-9533-8AAA-AFE7800A8A2B}"/>
                  </a:ext>
                </a:extLst>
              </p:cNvPr>
              <p:cNvSpPr/>
              <p:nvPr/>
            </p:nvSpPr>
            <p:spPr bwMode="auto">
              <a:xfrm>
                <a:off x="6162316" y="1005912"/>
                <a:ext cx="4875200" cy="2799606"/>
              </a:xfrm>
              <a:prstGeom prst="rect">
                <a:avLst/>
              </a:prstGeom>
              <a:solidFill>
                <a:srgbClr val="F2FBF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5000"/>
                  </a:lnSpc>
                  <a:spcBef>
                    <a:spcPts val="1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a-DK" sz="16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7A23B9C-F4E9-200E-AFDE-8D51001C11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57429"/>
              <a:stretch/>
            </p:blipFill>
            <p:spPr>
              <a:xfrm>
                <a:off x="6230311" y="1034450"/>
                <a:ext cx="2229440" cy="2889639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2246B6E-ABC1-97D9-21E5-3CD5E2E15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551"/>
            <a:stretch/>
          </p:blipFill>
          <p:spPr>
            <a:xfrm>
              <a:off x="8503988" y="865250"/>
              <a:ext cx="2432510" cy="288963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550ACF-12CE-8C93-BEB6-B3B0C0C5E040}"/>
              </a:ext>
            </a:extLst>
          </p:cNvPr>
          <p:cNvSpPr txBox="1"/>
          <p:nvPr/>
        </p:nvSpPr>
        <p:spPr>
          <a:xfrm>
            <a:off x="5878388" y="3995593"/>
            <a:ext cx="5112568" cy="2046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</a:pPr>
            <a:r>
              <a:rPr lang="da-DK" sz="1400" dirty="0">
                <a:solidFill>
                  <a:srgbClr val="105A39"/>
                </a:solidFill>
              </a:rPr>
              <a:t>Tendenser er ikke så afhængige af bygningstypen men perioden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17A674-5173-0451-D3F9-D2FFA4A1A7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BFC"/>
              </a:clrFrom>
              <a:clrTo>
                <a:srgbClr val="F2FBFC">
                  <a:alpha val="0"/>
                </a:srgbClr>
              </a:clrTo>
            </a:clrChange>
          </a:blip>
          <a:srcRect l="570" t="80374" r="84347" b="14215"/>
          <a:stretch/>
        </p:blipFill>
        <p:spPr>
          <a:xfrm>
            <a:off x="5063545" y="3898155"/>
            <a:ext cx="670828" cy="2946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CA78F2-4E5E-9B5A-ABEF-A4461F63BA58}"/>
              </a:ext>
            </a:extLst>
          </p:cNvPr>
          <p:cNvSpPr/>
          <p:nvPr/>
        </p:nvSpPr>
        <p:spPr bwMode="auto">
          <a:xfrm>
            <a:off x="3214092" y="2348880"/>
            <a:ext cx="169200" cy="136800"/>
          </a:xfrm>
          <a:prstGeom prst="rect">
            <a:avLst/>
          </a:prstGeom>
          <a:solidFill>
            <a:srgbClr val="D2B9C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178DD0-38E2-1047-498C-E6081A0D2BA6}"/>
              </a:ext>
            </a:extLst>
          </p:cNvPr>
          <p:cNvSpPr/>
          <p:nvPr/>
        </p:nvSpPr>
        <p:spPr bwMode="auto">
          <a:xfrm>
            <a:off x="9550796" y="235469"/>
            <a:ext cx="1440160" cy="3852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E8430F-F57A-4C70-1E9F-4DA51EB6C0BE}"/>
              </a:ext>
            </a:extLst>
          </p:cNvPr>
          <p:cNvSpPr/>
          <p:nvPr/>
        </p:nvSpPr>
        <p:spPr bwMode="auto">
          <a:xfrm>
            <a:off x="11685588" y="893788"/>
            <a:ext cx="259701" cy="2309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584817-6E9A-9C95-47F7-584039E5F7B6}"/>
              </a:ext>
            </a:extLst>
          </p:cNvPr>
          <p:cNvSpPr/>
          <p:nvPr/>
        </p:nvSpPr>
        <p:spPr bwMode="auto">
          <a:xfrm>
            <a:off x="11132162" y="1331337"/>
            <a:ext cx="259701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CA2A8F-5C58-8B6B-0EAC-2118FED182E7}"/>
              </a:ext>
            </a:extLst>
          </p:cNvPr>
          <p:cNvSpPr/>
          <p:nvPr/>
        </p:nvSpPr>
        <p:spPr bwMode="auto">
          <a:xfrm>
            <a:off x="11571306" y="1470638"/>
            <a:ext cx="373983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81DC30-05BC-190B-9442-4E7E23F7B673}"/>
              </a:ext>
            </a:extLst>
          </p:cNvPr>
          <p:cNvSpPr/>
          <p:nvPr/>
        </p:nvSpPr>
        <p:spPr bwMode="auto">
          <a:xfrm>
            <a:off x="11441455" y="1715201"/>
            <a:ext cx="413597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897E0C-E5B1-A237-D6E1-8982FF09AD0B}"/>
              </a:ext>
            </a:extLst>
          </p:cNvPr>
          <p:cNvSpPr/>
          <p:nvPr/>
        </p:nvSpPr>
        <p:spPr bwMode="auto">
          <a:xfrm>
            <a:off x="11388552" y="1969979"/>
            <a:ext cx="589173" cy="1534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5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82822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Realdania">
      <a:dk1>
        <a:srgbClr val="000000"/>
      </a:dk1>
      <a:lt1>
        <a:srgbClr val="FFFFFF"/>
      </a:lt1>
      <a:dk2>
        <a:srgbClr val="FA1E32"/>
      </a:dk2>
      <a:lt2>
        <a:srgbClr val="E1E1E1"/>
      </a:lt2>
      <a:accent1>
        <a:srgbClr val="91E6CD"/>
      </a:accent1>
      <a:accent2>
        <a:srgbClr val="054B32"/>
      </a:accent2>
      <a:accent3>
        <a:srgbClr val="FFCD37"/>
      </a:accent3>
      <a:accent4>
        <a:srgbClr val="69149B"/>
      </a:accent4>
      <a:accent5>
        <a:srgbClr val="FF6482"/>
      </a:accent5>
      <a:accent6>
        <a:srgbClr val="142364"/>
      </a:accent6>
      <a:hlink>
        <a:srgbClr val="FA1E32"/>
      </a:hlink>
      <a:folHlink>
        <a:srgbClr val="969696"/>
      </a:folHlink>
    </a:clrScheme>
    <a:fontScheme name="Arial Black+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5000"/>
          </a:lnSpc>
          <a:spcBef>
            <a:spcPts val="10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5000"/>
          </a:lnSpc>
          <a:spcBef>
            <a:spcPts val="0"/>
          </a:spcBef>
          <a:defRPr sz="1600" dirty="0" err="1" smtClean="0"/>
        </a:defPPr>
      </a:lstStyle>
    </a:txDef>
  </a:objectDefaults>
  <a:extraClrSchemeLst/>
  <a:custClrLst>
    <a:custClr name="Realdania Sort">
      <a:srgbClr val="000000"/>
    </a:custClr>
    <a:custClr name="Realdania Hvid">
      <a:srgbClr val="FFFFFF"/>
    </a:custClr>
    <a:custClr name="Realdania Rød">
      <a:srgbClr val="FA1E32"/>
    </a:custClr>
    <a:custClr name="Realdania Lys rød">
      <a:srgbClr val="FF6482"/>
    </a:custClr>
    <a:custClr name="Realdania Burgundy">
      <a:srgbClr val="500A0A"/>
    </a:custClr>
    <a:custClr name="Realdania Mørk lilla">
      <a:srgbClr val="69149B"/>
    </a:custClr>
    <a:custClr name="Realdania Mørk blå">
      <a:srgbClr val="142364"/>
    </a:custClr>
    <a:custClr name="Realdania Lys blå">
      <a:srgbClr val="96D2E1"/>
    </a:custClr>
    <a:custClr name="Realdania Mørk grøn">
      <a:srgbClr val="054B32"/>
    </a:custClr>
    <a:custClr name="Realdania Mørk gul">
      <a:srgbClr val="FFCD37"/>
    </a:custClr>
    <a:custClr name="Realdania Lys gul">
      <a:srgbClr val="FFF55F"/>
    </a:custClr>
    <a:custClr name="Realdania Skin">
      <a:srgbClr val="FFD291"/>
    </a:custClr>
    <a:custClr name="Realdania Lys grøn">
      <a:srgbClr val="91E6CD"/>
    </a:custClr>
    <a:custClr name="Realdania Lys grå">
      <a:srgbClr val="E1E1E1"/>
    </a:custClr>
    <a:custClr name="Realdania Mellem grå">
      <a:srgbClr val="5A5A5A"/>
    </a:custClr>
  </a:custClrLst>
  <a:extLst>
    <a:ext uri="{05A4C25C-085E-4340-85A3-A5531E510DB2}">
      <thm15:themeFamily xmlns:thm15="http://schemas.microsoft.com/office/thememl/2012/main" name="Præsentation2" id="{9480914C-A9BA-4EB7-BFDA-3BDA34FA8610}" vid="{AE027F23-A7B8-408B-BA6C-5BFBBE1056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4810887D274C543B777EC382B579641" ma:contentTypeVersion="15" ma:contentTypeDescription="Opret et nyt dokument." ma:contentTypeScope="" ma:versionID="13a16bd89931d572f8163abd4cafc022">
  <xsd:schema xmlns:xsd="http://www.w3.org/2001/XMLSchema" xmlns:xs="http://www.w3.org/2001/XMLSchema" xmlns:p="http://schemas.microsoft.com/office/2006/metadata/properties" xmlns:ns2="47eb7d0d-6614-4220-8523-115e52401afd" xmlns:ns3="78278545-0c0b-484c-80a8-c2aef4e59d41" targetNamespace="http://schemas.microsoft.com/office/2006/metadata/properties" ma:root="true" ma:fieldsID="c7ae85edc2172b06c78f4d746f562cd0" ns2:_="" ns3:_="">
    <xsd:import namespace="47eb7d0d-6614-4220-8523-115e52401afd"/>
    <xsd:import namespace="78278545-0c0b-484c-80a8-c2aef4e59d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eb7d0d-6614-4220-8523-115e52401a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Billedmærker" ma:readOnly="false" ma:fieldId="{5cf76f15-5ced-4ddc-b409-7134ff3c332f}" ma:taxonomyMulti="true" ma:sspId="41a348fd-58d2-4a1b-ae25-bec7a0e50f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78545-0c0b-484c-80a8-c2aef4e59d4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c829d21-7f99-4fd9-a7cd-1db8650982a0}" ma:internalName="TaxCatchAll" ma:showField="CatchAllData" ma:web="78278545-0c0b-484c-80a8-c2aef4e59d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eb7d0d-6614-4220-8523-115e52401afd">
      <Terms xmlns="http://schemas.microsoft.com/office/infopath/2007/PartnerControls"/>
    </lcf76f155ced4ddcb4097134ff3c332f>
    <TaxCatchAll xmlns="78278545-0c0b-484c-80a8-c2aef4e59d4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D60E85-FD00-4ABF-BC23-0EBA3D1EF458}"/>
</file>

<file path=customXml/itemProps2.xml><?xml version="1.0" encoding="utf-8"?>
<ds:datastoreItem xmlns:ds="http://schemas.openxmlformats.org/officeDocument/2006/customXml" ds:itemID="{C3B7CC20-9768-4288-AC8F-768D496EC664}">
  <ds:schemaRefs>
    <ds:schemaRef ds:uri="74bdd744-209f-4079-8463-fe06f3e9fefc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dcfd55a8-3d0d-4218-a2dd-3f7e78e1827b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278DD4F-8D82-4FBB-82D6-7F0A416175C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1be1538-79d8-4939-82b8-b767805d825b}" enabled="0" method="" siteId="{11be1538-79d8-4939-82b8-b767805d825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DK_2024_Realdania_standardpowerpoint</Template>
  <TotalTime>1015</TotalTime>
  <Words>1875</Words>
  <Application>Microsoft Office PowerPoint</Application>
  <PresentationFormat>Custom</PresentationFormat>
  <Paragraphs>259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Barlow-ExtraBold</vt:lpstr>
      <vt:lpstr>Calibri</vt:lpstr>
      <vt:lpstr>Wingdings 2</vt:lpstr>
      <vt:lpstr>Blank</vt:lpstr>
      <vt:lpstr>Klimadata for renovering</vt:lpstr>
      <vt:lpstr>PowerPoint Presentation</vt:lpstr>
      <vt:lpstr>Formål</vt:lpstr>
      <vt:lpstr>Klimaeffekt af renoveringstiltag   </vt:lpstr>
      <vt:lpstr>Klimaeffekt af renoveringstiltag Formål</vt:lpstr>
      <vt:lpstr>Bygningstypologier</vt:lpstr>
      <vt:lpstr>Scenarier</vt:lpstr>
      <vt:lpstr>LCA resultater</vt:lpstr>
      <vt:lpstr>LCA resultater</vt:lpstr>
      <vt:lpstr>LCA resultater</vt:lpstr>
      <vt:lpstr>LCA resultater</vt:lpstr>
      <vt:lpstr>LCA resultater</vt:lpstr>
      <vt:lpstr>LCA resultater</vt:lpstr>
      <vt:lpstr>Beregnet driftsenergi</vt:lpstr>
      <vt:lpstr>Beregnet vs. faktisk driftsenergi</vt:lpstr>
      <vt:lpstr>Faktisk driftsenergi</vt:lpstr>
      <vt:lpstr>Renovering med biomaterialer</vt:lpstr>
      <vt:lpstr>Renovering med biomaterialer</vt:lpstr>
      <vt:lpstr>Tidsperspektivet</vt:lpstr>
      <vt:lpstr>Tidsperspektiv</vt:lpstr>
      <vt:lpstr>Konklusioner</vt:lpstr>
      <vt:lpstr> Mere viden. Øvrige resultater og undersøgelser     </vt:lpstr>
      <vt:lpstr>Publicationer</vt:lpstr>
    </vt:vector>
  </TitlesOfParts>
  <Company>Realdania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og tricks:  Overskrift i max to linjer (pkt. 42)</dc:title>
  <dc:creator>Svenn Henningsen</dc:creator>
  <dc:description/>
  <cp:lastModifiedBy>Leonora Charlotte Malabi Lohse</cp:lastModifiedBy>
  <cp:revision>31</cp:revision>
  <cp:lastPrinted>2024-10-24T12:45:13Z</cp:lastPrinted>
  <dcterms:created xsi:type="dcterms:W3CDTF">2024-03-25T08:32:45Z</dcterms:created>
  <dcterms:modified xsi:type="dcterms:W3CDTF">2025-02-26T13:44:27Z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4" name="_NewReviewCycle">
    <vt:lpwstr/>
  </property>
  <property fmtid="{D5CDD505-2E9C-101B-9397-08002B2CF9AE}" pid="9" name="DocumentInfoFinished">
    <vt:lpwstr>True</vt:lpwstr>
  </property>
  <property fmtid="{D5CDD505-2E9C-101B-9397-08002B2CF9AE}" pid="10" name="ContentTypeId">
    <vt:lpwstr>0x010100A4810887D274C543B777EC382B579641</vt:lpwstr>
  </property>
  <property fmtid="{D5CDD505-2E9C-101B-9397-08002B2CF9AE}" pid="11" name="MediaServiceImageTags">
    <vt:lpwstr/>
  </property>
</Properties>
</file>